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13"/>
  </p:handoutMasterIdLst>
  <p:sldIdLst>
    <p:sldId id="256" r:id="rId3"/>
    <p:sldId id="262" r:id="rId5"/>
    <p:sldId id="259" r:id="rId6"/>
    <p:sldId id="260" r:id="rId7"/>
    <p:sldId id="264" r:id="rId8"/>
    <p:sldId id="272" r:id="rId9"/>
    <p:sldId id="270" r:id="rId10"/>
    <p:sldId id="271" r:id="rId11"/>
    <p:sldId id="263" r:id="rId12"/>
  </p:sldIdLst>
  <p:sldSz cx="12192000" cy="6858000"/>
  <p:notesSz cx="6858000" cy="9144000"/>
  <p:embeddedFontLst>
    <p:embeddedFont>
      <p:font typeface="微软雅黑" panose="020B0503020204020204" charset="-122"/>
      <p:regular r:id="rId17"/>
    </p:embeddedFont>
    <p:embeddedFont>
      <p:font typeface="汉仪雅酷黑简" panose="00020600040101010101" charset="-122"/>
      <p:regular r:id="rId18"/>
    </p:embeddedFont>
    <p:embeddedFont>
      <p:font typeface="等线" panose="02010600030101010101" pitchFamily="2" charset="-122"/>
      <p:regular r:id="rId1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2132"/>
        <p:guide pos="386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67.xml"/><Relationship Id="rId8" Type="http://schemas.openxmlformats.org/officeDocument/2006/relationships/tags" Target="../tags/tag66.xml"/><Relationship Id="rId7" Type="http://schemas.openxmlformats.org/officeDocument/2006/relationships/tags" Target="../tags/tag65.xml"/><Relationship Id="rId6" Type="http://schemas.openxmlformats.org/officeDocument/2006/relationships/tags" Target="../tags/tag64.xml"/><Relationship Id="rId5" Type="http://schemas.openxmlformats.org/officeDocument/2006/relationships/tags" Target="../tags/tag63.xml"/><Relationship Id="rId4" Type="http://schemas.openxmlformats.org/officeDocument/2006/relationships/tags" Target="../tags/tag62.xml"/><Relationship Id="rId3" Type="http://schemas.openxmlformats.org/officeDocument/2006/relationships/image" Target="../media/image5.png"/><Relationship Id="rId2" Type="http://schemas.openxmlformats.org/officeDocument/2006/relationships/tags" Target="../tags/tag61.xml"/><Relationship Id="rId14" Type="http://schemas.openxmlformats.org/officeDocument/2006/relationships/tags" Target="../tags/tag72.xml"/><Relationship Id="rId13" Type="http://schemas.openxmlformats.org/officeDocument/2006/relationships/tags" Target="../tags/tag71.xml"/><Relationship Id="rId12" Type="http://schemas.openxmlformats.org/officeDocument/2006/relationships/tags" Target="../tags/tag70.xml"/><Relationship Id="rId11" Type="http://schemas.openxmlformats.org/officeDocument/2006/relationships/tags" Target="../tags/tag69.xml"/><Relationship Id="rId10" Type="http://schemas.openxmlformats.org/officeDocument/2006/relationships/tags" Target="../tags/tag68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79.xml"/><Relationship Id="rId7" Type="http://schemas.openxmlformats.org/officeDocument/2006/relationships/tags" Target="../tags/tag78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87.xml"/><Relationship Id="rId8" Type="http://schemas.openxmlformats.org/officeDocument/2006/relationships/tags" Target="../tags/tag86.xml"/><Relationship Id="rId7" Type="http://schemas.openxmlformats.org/officeDocument/2006/relationships/tags" Target="../tags/tag85.xml"/><Relationship Id="rId6" Type="http://schemas.openxmlformats.org/officeDocument/2006/relationships/tags" Target="../tags/tag84.xml"/><Relationship Id="rId5" Type="http://schemas.openxmlformats.org/officeDocument/2006/relationships/tags" Target="../tags/tag83.xml"/><Relationship Id="rId4" Type="http://schemas.openxmlformats.org/officeDocument/2006/relationships/tags" Target="../tags/tag82.xml"/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0" Type="http://schemas.openxmlformats.org/officeDocument/2006/relationships/tags" Target="../tags/tag88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96.xml"/><Relationship Id="rId8" Type="http://schemas.openxmlformats.org/officeDocument/2006/relationships/tags" Target="../tags/tag95.xml"/><Relationship Id="rId7" Type="http://schemas.openxmlformats.org/officeDocument/2006/relationships/tags" Target="../tags/tag94.xml"/><Relationship Id="rId6" Type="http://schemas.openxmlformats.org/officeDocument/2006/relationships/tags" Target="../tags/tag93.xml"/><Relationship Id="rId5" Type="http://schemas.openxmlformats.org/officeDocument/2006/relationships/tags" Target="../tags/tag92.xml"/><Relationship Id="rId4" Type="http://schemas.openxmlformats.org/officeDocument/2006/relationships/tags" Target="../tags/tag91.xml"/><Relationship Id="rId3" Type="http://schemas.openxmlformats.org/officeDocument/2006/relationships/tags" Target="../tags/tag90.xml"/><Relationship Id="rId2" Type="http://schemas.openxmlformats.org/officeDocument/2006/relationships/tags" Target="../tags/tag89.xml"/><Relationship Id="rId11" Type="http://schemas.openxmlformats.org/officeDocument/2006/relationships/tags" Target="../tags/tag98.xml"/><Relationship Id="rId10" Type="http://schemas.openxmlformats.org/officeDocument/2006/relationships/tags" Target="../tags/tag97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06.xml"/><Relationship Id="rId8" Type="http://schemas.openxmlformats.org/officeDocument/2006/relationships/tags" Target="../tags/tag105.xml"/><Relationship Id="rId7" Type="http://schemas.openxmlformats.org/officeDocument/2006/relationships/tags" Target="../tags/tag104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1" Type="http://schemas.openxmlformats.org/officeDocument/2006/relationships/tags" Target="../tags/tag108.xml"/><Relationship Id="rId10" Type="http://schemas.openxmlformats.org/officeDocument/2006/relationships/tags" Target="../tags/tag107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16.xml"/><Relationship Id="rId8" Type="http://schemas.openxmlformats.org/officeDocument/2006/relationships/tags" Target="../tags/tag115.xml"/><Relationship Id="rId7" Type="http://schemas.openxmlformats.org/officeDocument/2006/relationships/tags" Target="../tags/tag114.xml"/><Relationship Id="rId6" Type="http://schemas.openxmlformats.org/officeDocument/2006/relationships/tags" Target="../tags/tag113.xml"/><Relationship Id="rId5" Type="http://schemas.openxmlformats.org/officeDocument/2006/relationships/tags" Target="../tags/tag112.xml"/><Relationship Id="rId4" Type="http://schemas.openxmlformats.org/officeDocument/2006/relationships/tags" Target="../tags/tag111.xml"/><Relationship Id="rId3" Type="http://schemas.openxmlformats.org/officeDocument/2006/relationships/tags" Target="../tags/tag110.xml"/><Relationship Id="rId2" Type="http://schemas.openxmlformats.org/officeDocument/2006/relationships/tags" Target="../tags/tag109.xml"/><Relationship Id="rId11" Type="http://schemas.openxmlformats.org/officeDocument/2006/relationships/tags" Target="../tags/tag118.xml"/><Relationship Id="rId10" Type="http://schemas.openxmlformats.org/officeDocument/2006/relationships/tags" Target="../tags/tag117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26.xml"/><Relationship Id="rId8" Type="http://schemas.openxmlformats.org/officeDocument/2006/relationships/tags" Target="../tags/tag125.xml"/><Relationship Id="rId7" Type="http://schemas.openxmlformats.org/officeDocument/2006/relationships/tags" Target="../tags/tag124.xml"/><Relationship Id="rId6" Type="http://schemas.openxmlformats.org/officeDocument/2006/relationships/tags" Target="../tags/tag123.xml"/><Relationship Id="rId5" Type="http://schemas.openxmlformats.org/officeDocument/2006/relationships/tags" Target="../tags/tag122.xml"/><Relationship Id="rId4" Type="http://schemas.openxmlformats.org/officeDocument/2006/relationships/tags" Target="../tags/tag121.xml"/><Relationship Id="rId3" Type="http://schemas.openxmlformats.org/officeDocument/2006/relationships/tags" Target="../tags/tag120.xml"/><Relationship Id="rId2" Type="http://schemas.openxmlformats.org/officeDocument/2006/relationships/tags" Target="../tags/tag119.xml"/><Relationship Id="rId13" Type="http://schemas.openxmlformats.org/officeDocument/2006/relationships/tags" Target="../tags/tag130.xml"/><Relationship Id="rId12" Type="http://schemas.openxmlformats.org/officeDocument/2006/relationships/tags" Target="../tags/tag129.xml"/><Relationship Id="rId11" Type="http://schemas.openxmlformats.org/officeDocument/2006/relationships/tags" Target="../tags/tag128.xml"/><Relationship Id="rId10" Type="http://schemas.openxmlformats.org/officeDocument/2006/relationships/tags" Target="../tags/tag127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138.xml"/><Relationship Id="rId8" Type="http://schemas.openxmlformats.org/officeDocument/2006/relationships/tags" Target="../tags/tag137.xml"/><Relationship Id="rId7" Type="http://schemas.openxmlformats.org/officeDocument/2006/relationships/tags" Target="../tags/tag136.xml"/><Relationship Id="rId6" Type="http://schemas.openxmlformats.org/officeDocument/2006/relationships/tags" Target="../tags/tag135.xml"/><Relationship Id="rId5" Type="http://schemas.openxmlformats.org/officeDocument/2006/relationships/tags" Target="../tags/tag134.xml"/><Relationship Id="rId4" Type="http://schemas.openxmlformats.org/officeDocument/2006/relationships/tags" Target="../tags/tag133.xml"/><Relationship Id="rId3" Type="http://schemas.openxmlformats.org/officeDocument/2006/relationships/tags" Target="../tags/tag132.xml"/><Relationship Id="rId2" Type="http://schemas.openxmlformats.org/officeDocument/2006/relationships/tags" Target="../tags/tag131.xml"/><Relationship Id="rId13" Type="http://schemas.openxmlformats.org/officeDocument/2006/relationships/tags" Target="../tags/tag142.xml"/><Relationship Id="rId12" Type="http://schemas.openxmlformats.org/officeDocument/2006/relationships/tags" Target="../tags/tag141.xml"/><Relationship Id="rId11" Type="http://schemas.openxmlformats.org/officeDocument/2006/relationships/tags" Target="../tags/tag140.xml"/><Relationship Id="rId10" Type="http://schemas.openxmlformats.org/officeDocument/2006/relationships/tags" Target="../tags/tag139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23.xml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image" Target="../media/image2.png"/><Relationship Id="rId2" Type="http://schemas.openxmlformats.org/officeDocument/2006/relationships/tags" Target="../tags/tag18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9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37.xml"/><Relationship Id="rId8" Type="http://schemas.openxmlformats.org/officeDocument/2006/relationships/tags" Target="../tags/tag36.xml"/><Relationship Id="rId7" Type="http://schemas.openxmlformats.org/officeDocument/2006/relationships/tags" Target="../tags/tag35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image" Target="../media/image3.png"/><Relationship Id="rId2" Type="http://schemas.openxmlformats.org/officeDocument/2006/relationships/tags" Target="../tags/tag38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人脸识别-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600" y="-338"/>
            <a:ext cx="12193200" cy="6858675"/>
          </a:xfrm>
          <a:prstGeom prst="rect">
            <a:avLst/>
          </a:prstGeom>
        </p:spPr>
      </p:pic>
      <p:sp>
        <p:nvSpPr>
          <p:cNvPr id="8" name="任意多边形 24"/>
          <p:cNvSpPr/>
          <p:nvPr>
            <p:custDataLst>
              <p:tags r:id="rId4"/>
            </p:custDataLst>
          </p:nvPr>
        </p:nvSpPr>
        <p:spPr>
          <a:xfrm>
            <a:off x="893445" y="1415733"/>
            <a:ext cx="5682615" cy="393636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949" h="6199">
                <a:moveTo>
                  <a:pt x="0" y="0"/>
                </a:moveTo>
                <a:lnTo>
                  <a:pt x="8949" y="0"/>
                </a:lnTo>
                <a:lnTo>
                  <a:pt x="8949" y="5277"/>
                </a:lnTo>
                <a:lnTo>
                  <a:pt x="8027" y="6199"/>
                </a:lnTo>
                <a:lnTo>
                  <a:pt x="0" y="619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/>
          <p:nvPr>
            <p:custDataLst>
              <p:tags r:id="rId5"/>
            </p:custDataLst>
          </p:nvPr>
        </p:nvCxnSpPr>
        <p:spPr>
          <a:xfrm>
            <a:off x="1973580" y="1415733"/>
            <a:ext cx="4149090" cy="0"/>
          </a:xfrm>
          <a:prstGeom prst="line">
            <a:avLst/>
          </a:prstGeom>
          <a:ln>
            <a:solidFill>
              <a:srgbClr val="12DAF2">
                <a:alpha val="4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圆角矩形 26"/>
          <p:cNvSpPr/>
          <p:nvPr>
            <p:custDataLst>
              <p:tags r:id="rId6"/>
            </p:custDataLst>
          </p:nvPr>
        </p:nvSpPr>
        <p:spPr>
          <a:xfrm>
            <a:off x="893445" y="1397318"/>
            <a:ext cx="1181100" cy="3619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圆角矩形 27"/>
          <p:cNvSpPr/>
          <p:nvPr>
            <p:custDataLst>
              <p:tags r:id="rId7"/>
            </p:custDataLst>
          </p:nvPr>
        </p:nvSpPr>
        <p:spPr>
          <a:xfrm>
            <a:off x="6108065" y="1397318"/>
            <a:ext cx="467995" cy="3619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任意多边形 31"/>
          <p:cNvSpPr/>
          <p:nvPr>
            <p:custDataLst>
              <p:tags r:id="rId8"/>
            </p:custDataLst>
          </p:nvPr>
        </p:nvSpPr>
        <p:spPr>
          <a:xfrm>
            <a:off x="784860" y="1415733"/>
            <a:ext cx="5899785" cy="404558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949" h="6199">
                <a:moveTo>
                  <a:pt x="0" y="0"/>
                </a:moveTo>
                <a:lnTo>
                  <a:pt x="8949" y="0"/>
                </a:lnTo>
                <a:lnTo>
                  <a:pt x="8949" y="5277"/>
                </a:lnTo>
                <a:lnTo>
                  <a:pt x="8027" y="6199"/>
                </a:lnTo>
                <a:lnTo>
                  <a:pt x="0" y="6199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2"/>
            </p:custDataLst>
          </p:nvPr>
        </p:nvSpPr>
        <p:spPr>
          <a:xfrm>
            <a:off x="1183640" y="4331830"/>
            <a:ext cx="4754880" cy="468013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bg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3"/>
            </p:custDataLst>
          </p:nvPr>
        </p:nvSpPr>
        <p:spPr>
          <a:xfrm>
            <a:off x="1183640" y="3061077"/>
            <a:ext cx="4754880" cy="899167"/>
          </a:xfrm>
        </p:spPr>
        <p:txBody>
          <a:bodyPr lIns="90000" tIns="46800" rIns="90000" bIns="0" anchor="b" anchorCtr="0">
            <a:normAutofit/>
          </a:bodyPr>
          <a:lstStyle>
            <a:lvl1pPr algn="l">
              <a:defRPr sz="5400" b="0" spc="600" baseline="0">
                <a:solidFill>
                  <a:schemeClr val="bg1"/>
                </a:solidFill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>
            <p:custDataLst>
              <p:tags r:id="rId14"/>
            </p:custDataLst>
          </p:nvPr>
        </p:nvCxnSpPr>
        <p:spPr>
          <a:xfrm>
            <a:off x="1285240" y="4151948"/>
            <a:ext cx="4606925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人脸识别-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600" y="-338"/>
            <a:ext cx="12193200" cy="6858675"/>
          </a:xfrm>
          <a:prstGeom prst="rect">
            <a:avLst/>
          </a:prstGeom>
        </p:spPr>
      </p:pic>
      <p:grpSp>
        <p:nvGrpSpPr>
          <p:cNvPr id="7" name="组合 6"/>
          <p:cNvGrpSpPr/>
          <p:nvPr>
            <p:custDataLst>
              <p:tags r:id="rId4"/>
            </p:custDataLst>
          </p:nvPr>
        </p:nvGrpSpPr>
        <p:grpSpPr>
          <a:xfrm>
            <a:off x="772795" y="2146935"/>
            <a:ext cx="6863715" cy="2549525"/>
            <a:chOff x="772795" y="2146935"/>
            <a:chExt cx="6863715" cy="2549525"/>
          </a:xfrm>
        </p:grpSpPr>
        <p:sp>
          <p:nvSpPr>
            <p:cNvPr id="8" name="任意多边形 24"/>
            <p:cNvSpPr/>
            <p:nvPr>
              <p:custDataLst>
                <p:tags r:id="rId5"/>
              </p:custDataLst>
            </p:nvPr>
          </p:nvSpPr>
          <p:spPr>
            <a:xfrm>
              <a:off x="772795" y="2161504"/>
              <a:ext cx="6859555" cy="253495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949" h="6199">
                  <a:moveTo>
                    <a:pt x="0" y="0"/>
                  </a:moveTo>
                  <a:lnTo>
                    <a:pt x="8949" y="0"/>
                  </a:lnTo>
                  <a:lnTo>
                    <a:pt x="8949" y="5277"/>
                  </a:lnTo>
                  <a:lnTo>
                    <a:pt x="8027" y="6199"/>
                  </a:lnTo>
                  <a:lnTo>
                    <a:pt x="0" y="61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cxnSp>
          <p:nvCxnSpPr>
            <p:cNvPr id="9" name="直接连接符 8"/>
            <p:cNvCxnSpPr>
              <a:stCxn id="10" idx="3"/>
              <a:endCxn id="11" idx="1"/>
            </p:cNvCxnSpPr>
            <p:nvPr>
              <p:custDataLst>
                <p:tags r:id="rId6"/>
              </p:custDataLst>
            </p:nvPr>
          </p:nvCxnSpPr>
          <p:spPr>
            <a:xfrm>
              <a:off x="1878216" y="2161001"/>
              <a:ext cx="5320285" cy="0"/>
            </a:xfrm>
            <a:prstGeom prst="line">
              <a:avLst/>
            </a:prstGeom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圆角矩形 26"/>
            <p:cNvSpPr/>
            <p:nvPr>
              <p:custDataLst>
                <p:tags r:id="rId7"/>
              </p:custDataLst>
            </p:nvPr>
          </p:nvSpPr>
          <p:spPr>
            <a:xfrm>
              <a:off x="772795" y="2146935"/>
              <a:ext cx="1105421" cy="28635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1" name="圆角矩形 27"/>
            <p:cNvSpPr/>
            <p:nvPr>
              <p:custDataLst>
                <p:tags r:id="rId8"/>
              </p:custDataLst>
            </p:nvPr>
          </p:nvSpPr>
          <p:spPr>
            <a:xfrm>
              <a:off x="7198502" y="2146935"/>
              <a:ext cx="438008" cy="28635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2"/>
            </p:custDataLst>
          </p:nvPr>
        </p:nvSpPr>
        <p:spPr>
          <a:xfrm>
            <a:off x="1230062" y="2529338"/>
            <a:ext cx="5728469" cy="1092607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6600" b="0" i="0" u="none" strike="noStrike" kern="1200" cap="none" spc="6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3" hasCustomPrompt="1"/>
            <p:custDataLst>
              <p:tags r:id="rId13"/>
            </p:custDataLst>
          </p:nvPr>
        </p:nvSpPr>
        <p:spPr>
          <a:xfrm>
            <a:off x="1225902" y="3916677"/>
            <a:ext cx="5728469" cy="458351"/>
          </a:xfrm>
        </p:spPr>
        <p:txBody>
          <a:bodyPr lIns="90000" tIns="0" rIns="90000" bIns="46800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cxnSp>
        <p:nvCxnSpPr>
          <p:cNvPr id="16" name="直接连接符 15"/>
          <p:cNvCxnSpPr/>
          <p:nvPr>
            <p:custDataLst>
              <p:tags r:id="rId14"/>
            </p:custDataLst>
          </p:nvPr>
        </p:nvCxnSpPr>
        <p:spPr>
          <a:xfrm>
            <a:off x="1272992" y="3752850"/>
            <a:ext cx="559435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grpSp>
        <p:nvGrpSpPr>
          <p:cNvPr id="11" name="组合 10"/>
          <p:cNvGrpSpPr/>
          <p:nvPr>
            <p:custDataLst>
              <p:tags r:id="rId3"/>
            </p:custDataLst>
          </p:nvPr>
        </p:nvGrpSpPr>
        <p:grpSpPr>
          <a:xfrm>
            <a:off x="11273790" y="5788660"/>
            <a:ext cx="572770" cy="534670"/>
            <a:chOff x="15126" y="6163"/>
            <a:chExt cx="1312" cy="1224"/>
          </a:xfrm>
        </p:grpSpPr>
        <p:sp>
          <p:nvSpPr>
            <p:cNvPr id="6" name="矩形 5"/>
            <p:cNvSpPr/>
            <p:nvPr userDrawn="1">
              <p:custDataLst>
                <p:tags r:id="rId4"/>
              </p:custDataLst>
            </p:nvPr>
          </p:nvSpPr>
          <p:spPr>
            <a:xfrm>
              <a:off x="15126" y="6163"/>
              <a:ext cx="892" cy="892"/>
            </a:xfrm>
            <a:prstGeom prst="rect">
              <a:avLst/>
            </a:prstGeom>
            <a:noFill/>
            <a:ln>
              <a:solidFill>
                <a:schemeClr val="accent1">
                  <a:alpha val="71000"/>
                </a:schemeClr>
              </a:solidFill>
            </a:ln>
            <a:effectLst>
              <a:glow rad="50800">
                <a:schemeClr val="accent1">
                  <a:satMod val="175000"/>
                  <a:alpha val="5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tIns="46800" rIns="90000" bIns="46800" rtlCol="0" anchor="ctr">
              <a:normAutofit/>
            </a:bodyPr>
            <a:lstStyle/>
            <a:p>
              <a:pPr algn="ctr"/>
              <a:endParaRPr lang="zh-CN" altLang="en-US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矩形 7"/>
            <p:cNvSpPr/>
            <p:nvPr userDrawn="1">
              <p:custDataLst>
                <p:tags r:id="rId5"/>
              </p:custDataLst>
            </p:nvPr>
          </p:nvSpPr>
          <p:spPr>
            <a:xfrm>
              <a:off x="15546" y="6495"/>
              <a:ext cx="892" cy="892"/>
            </a:xfrm>
            <a:prstGeom prst="rect">
              <a:avLst/>
            </a:prstGeom>
            <a:noFill/>
            <a:ln>
              <a:solidFill>
                <a:schemeClr val="accent1">
                  <a:alpha val="71000"/>
                </a:schemeClr>
              </a:solidFill>
            </a:ln>
            <a:effectLst>
              <a:glow rad="50800">
                <a:schemeClr val="accent1">
                  <a:satMod val="175000"/>
                  <a:alpha val="5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tIns="46800" rIns="90000" bIns="46800" rtlCol="0" anchor="ctr">
              <a:normAutofit/>
            </a:bodyPr>
            <a:lstStyle/>
            <a:p>
              <a:pPr algn="ctr"/>
              <a:endParaRPr lang="zh-CN" altLang="en-US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46800" rIns="90000" bIns="46800" rtlCol="0" anchor="ctr">
            <a:normAutofit/>
          </a:bodyPr>
          <a:lstStyle/>
          <a:p>
            <a:pPr algn="ctr"/>
            <a:endParaRPr lang="zh-CN" altLang="en-US" baseline="0">
              <a:latin typeface="Arial" panose="020B0604020202020204" pitchFamily="34" charset="0"/>
            </a:endParaRPr>
          </a:p>
        </p:txBody>
      </p:sp>
      <p:grpSp>
        <p:nvGrpSpPr>
          <p:cNvPr id="12" name="组合 11"/>
          <p:cNvGrpSpPr/>
          <p:nvPr>
            <p:custDataLst>
              <p:tags r:id="rId3"/>
            </p:custDataLst>
          </p:nvPr>
        </p:nvGrpSpPr>
        <p:grpSpPr>
          <a:xfrm>
            <a:off x="10073640" y="6256655"/>
            <a:ext cx="1606550" cy="92710"/>
            <a:chOff x="16130" y="9853"/>
            <a:chExt cx="2530" cy="146"/>
          </a:xfrm>
        </p:grpSpPr>
        <p:sp>
          <p:nvSpPr>
            <p:cNvPr id="9" name="矩形 8"/>
            <p:cNvSpPr/>
            <p:nvPr userDrawn="1">
              <p:custDataLst>
                <p:tags r:id="rId4"/>
              </p:custDataLst>
            </p:nvPr>
          </p:nvSpPr>
          <p:spPr>
            <a:xfrm>
              <a:off x="16130" y="9853"/>
              <a:ext cx="1217" cy="147"/>
            </a:xfrm>
            <a:prstGeom prst="rect">
              <a:avLst/>
            </a:prstGeom>
            <a:ln>
              <a:noFill/>
            </a:ln>
            <a:effectLst>
              <a:glow rad="76200">
                <a:schemeClr val="accent1">
                  <a:satMod val="175000"/>
                  <a:alpha val="56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tIns="46800" rIns="90000" bIns="46800" rtlCol="0" anchor="ctr">
              <a:normAutofit fontScale="25000" lnSpcReduction="20000"/>
            </a:bodyPr>
            <a:lstStyle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11" name="矩形 10"/>
            <p:cNvSpPr/>
            <p:nvPr userDrawn="1">
              <p:custDataLst>
                <p:tags r:id="rId5"/>
              </p:custDataLst>
            </p:nvPr>
          </p:nvSpPr>
          <p:spPr>
            <a:xfrm>
              <a:off x="17444" y="9853"/>
              <a:ext cx="1217" cy="147"/>
            </a:xfrm>
            <a:prstGeom prst="rect">
              <a:avLst/>
            </a:prstGeom>
            <a:ln>
              <a:noFill/>
            </a:ln>
            <a:effectLst>
              <a:glow rad="76200">
                <a:schemeClr val="accent1">
                  <a:satMod val="175000"/>
                  <a:alpha val="56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tIns="46800" rIns="90000" bIns="46800" rtlCol="0" anchor="ctr">
              <a:normAutofit fontScale="25000" lnSpcReduction="20000"/>
            </a:bodyPr>
            <a:lstStyle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281600" y="1249200"/>
            <a:ext cx="9626400" cy="723600"/>
          </a:xfrm>
        </p:spPr>
        <p:txBody>
          <a:bodyPr lIns="90000" tIns="46800" rIns="90000" bIns="46800" anchor="ctr"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1281113" y="2163600"/>
            <a:ext cx="9626600" cy="34452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lIns="90000" tIns="46800" rIns="90000" bIns="46800">
            <a:normAutofit/>
          </a:bodyPr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lIns="90000" tIns="46800" rIns="90000" bIns="46800">
            <a:normAutofit/>
          </a:bodyPr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lIns="90000" tIns="46800" rIns="90000" bIns="46800">
            <a:normAutofit/>
          </a:bodyPr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rtlCol="0" anchor="ctr">
            <a:normAutofit/>
          </a:bodyPr>
          <a:lstStyle/>
          <a:p>
            <a:pPr lvl="0" algn="ctr"/>
            <a:endParaRPr lang="en-US" altLang="zh-CN" baseline="0" dirty="0">
              <a:latin typeface="Arial" panose="020B0604020202020204" pitchFamily="34" charset="0"/>
              <a:sym typeface="+mn-ea"/>
            </a:endParaRPr>
          </a:p>
        </p:txBody>
      </p:sp>
      <p:grpSp>
        <p:nvGrpSpPr>
          <p:cNvPr id="11" name="组合 10"/>
          <p:cNvGrpSpPr/>
          <p:nvPr>
            <p:custDataLst>
              <p:tags r:id="rId3"/>
            </p:custDataLst>
          </p:nvPr>
        </p:nvGrpSpPr>
        <p:grpSpPr>
          <a:xfrm>
            <a:off x="490220" y="5786755"/>
            <a:ext cx="572770" cy="534670"/>
            <a:chOff x="15126" y="6163"/>
            <a:chExt cx="1312" cy="1224"/>
          </a:xfrm>
        </p:grpSpPr>
        <p:sp>
          <p:nvSpPr>
            <p:cNvPr id="6" name="矩形 5"/>
            <p:cNvSpPr/>
            <p:nvPr userDrawn="1">
              <p:custDataLst>
                <p:tags r:id="rId4"/>
              </p:custDataLst>
            </p:nvPr>
          </p:nvSpPr>
          <p:spPr>
            <a:xfrm>
              <a:off x="15126" y="6163"/>
              <a:ext cx="892" cy="892"/>
            </a:xfrm>
            <a:prstGeom prst="rect">
              <a:avLst/>
            </a:prstGeom>
            <a:noFill/>
            <a:ln>
              <a:solidFill>
                <a:schemeClr val="accent1">
                  <a:alpha val="71000"/>
                </a:schemeClr>
              </a:solidFill>
            </a:ln>
            <a:effectLst>
              <a:glow rad="50800">
                <a:schemeClr val="accent1">
                  <a:satMod val="175000"/>
                  <a:alpha val="5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0000" tIns="46800" rIns="90000" bIns="46800" rtlCol="0" anchor="ctr">
              <a:normAutofit/>
            </a:bodyPr>
            <a:lstStyle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10" name="矩形 9"/>
            <p:cNvSpPr/>
            <p:nvPr userDrawn="1">
              <p:custDataLst>
                <p:tags r:id="rId5"/>
              </p:custDataLst>
            </p:nvPr>
          </p:nvSpPr>
          <p:spPr>
            <a:xfrm>
              <a:off x="15546" y="6495"/>
              <a:ext cx="892" cy="892"/>
            </a:xfrm>
            <a:prstGeom prst="rect">
              <a:avLst/>
            </a:prstGeom>
            <a:noFill/>
            <a:ln>
              <a:solidFill>
                <a:schemeClr val="accent1">
                  <a:alpha val="71000"/>
                </a:schemeClr>
              </a:solidFill>
            </a:ln>
            <a:effectLst>
              <a:glow rad="50800">
                <a:schemeClr val="accent1">
                  <a:satMod val="175000"/>
                  <a:alpha val="5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0000" tIns="46800" rIns="90000" bIns="46800" rtlCol="0" anchor="ctr">
              <a:normAutofit/>
            </a:bodyPr>
            <a:lstStyle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583200" y="770400"/>
            <a:ext cx="3960000" cy="882000"/>
          </a:xfrm>
        </p:spPr>
        <p:txBody>
          <a:bodyPr wrap="square" lIns="90000" tIns="46800" rIns="90000" bIns="46800" anchor="ctr">
            <a:normAutofit/>
          </a:bodyPr>
          <a:lstStyle>
            <a:lvl1pPr>
              <a:defRPr sz="34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 lIns="90000" tIns="46800" rIns="90000" bIns="46800">
            <a:normAutofit/>
          </a:bodyPr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 wrap="square" lIns="90000" tIns="46800" rIns="90000" bIns="46800">
            <a:normAutofit/>
          </a:bodyPr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 lIns="90000" tIns="46800" rIns="90000" bIns="46800">
            <a:normAutofit/>
          </a:bodyPr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586800" y="1764000"/>
            <a:ext cx="3956400" cy="4093200"/>
          </a:xfrm>
        </p:spPr>
        <p:txBody>
          <a:bodyPr wrap="square"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5101200" y="769938"/>
            <a:ext cx="6480000" cy="5087937"/>
          </a:xfrm>
        </p:spPr>
        <p:txBody>
          <a:bodyPr wrap="square" lIns="90000" tIns="46800" rIns="90000" bIns="46800">
            <a:normAutofit/>
          </a:bodyPr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grpSp>
        <p:nvGrpSpPr>
          <p:cNvPr id="11" name="组合 10"/>
          <p:cNvGrpSpPr/>
          <p:nvPr>
            <p:custDataLst>
              <p:tags r:id="rId3"/>
            </p:custDataLst>
          </p:nvPr>
        </p:nvGrpSpPr>
        <p:grpSpPr>
          <a:xfrm>
            <a:off x="695960" y="872490"/>
            <a:ext cx="572770" cy="534670"/>
            <a:chOff x="15126" y="6163"/>
            <a:chExt cx="1312" cy="1224"/>
          </a:xfrm>
        </p:grpSpPr>
        <p:sp>
          <p:nvSpPr>
            <p:cNvPr id="6" name="矩形 5"/>
            <p:cNvSpPr/>
            <p:nvPr userDrawn="1">
              <p:custDataLst>
                <p:tags r:id="rId4"/>
              </p:custDataLst>
            </p:nvPr>
          </p:nvSpPr>
          <p:spPr>
            <a:xfrm>
              <a:off x="15126" y="6163"/>
              <a:ext cx="892" cy="892"/>
            </a:xfrm>
            <a:prstGeom prst="rect">
              <a:avLst/>
            </a:prstGeom>
            <a:noFill/>
            <a:ln>
              <a:solidFill>
                <a:schemeClr val="accent1">
                  <a:alpha val="71000"/>
                </a:schemeClr>
              </a:solidFill>
            </a:ln>
            <a:effectLst>
              <a:glow rad="50800">
                <a:schemeClr val="accent1">
                  <a:satMod val="175000"/>
                  <a:alpha val="5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 userDrawn="1">
              <p:custDataLst>
                <p:tags r:id="rId5"/>
              </p:custDataLst>
            </p:nvPr>
          </p:nvSpPr>
          <p:spPr>
            <a:xfrm>
              <a:off x="15546" y="6495"/>
              <a:ext cx="892" cy="892"/>
            </a:xfrm>
            <a:prstGeom prst="rect">
              <a:avLst/>
            </a:prstGeom>
            <a:noFill/>
            <a:ln>
              <a:solidFill>
                <a:schemeClr val="accent1">
                  <a:alpha val="71000"/>
                </a:schemeClr>
              </a:solidFill>
            </a:ln>
            <a:effectLst>
              <a:glow rad="50800">
                <a:schemeClr val="accent1">
                  <a:satMod val="175000"/>
                  <a:alpha val="5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12000" y="781200"/>
            <a:ext cx="10976400" cy="626400"/>
          </a:xfrm>
        </p:spPr>
        <p:txBody>
          <a:bodyPr lIns="90000" tIns="46800" rIns="90000" bIns="46800" anchor="ctr">
            <a:normAutofit/>
          </a:bodyPr>
          <a:lstStyle>
            <a:lvl1pPr algn="ctr">
              <a:defRPr sz="34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612000" y="1659600"/>
            <a:ext cx="10975975" cy="828000"/>
          </a:xfrm>
        </p:spPr>
        <p:txBody>
          <a:bodyPr lIns="90000" tIns="46800" rIns="90000" bIns="46800"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612775" y="2808000"/>
            <a:ext cx="10965600" cy="34308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rtlCol="0" anchor="ctr">
            <a:normAutofit/>
          </a:bodyPr>
          <a:lstStyle/>
          <a:p>
            <a:pPr lvl="0" algn="ctr"/>
            <a:endParaRPr lang="en-US" altLang="zh-CN" baseline="0">
              <a:latin typeface="Arial" panose="020B0604020202020204" pitchFamily="34" charset="0"/>
              <a:sym typeface="+mn-ea"/>
            </a:endParaRPr>
          </a:p>
        </p:txBody>
      </p:sp>
      <p:grpSp>
        <p:nvGrpSpPr>
          <p:cNvPr id="11" name="组合 10"/>
          <p:cNvGrpSpPr/>
          <p:nvPr>
            <p:custDataLst>
              <p:tags r:id="rId3"/>
            </p:custDataLst>
          </p:nvPr>
        </p:nvGrpSpPr>
        <p:grpSpPr>
          <a:xfrm>
            <a:off x="11252200" y="5988685"/>
            <a:ext cx="572770" cy="534670"/>
            <a:chOff x="15126" y="6163"/>
            <a:chExt cx="1312" cy="1224"/>
          </a:xfrm>
        </p:grpSpPr>
        <p:sp>
          <p:nvSpPr>
            <p:cNvPr id="6" name="矩形 5"/>
            <p:cNvSpPr/>
            <p:nvPr userDrawn="1">
              <p:custDataLst>
                <p:tags r:id="rId4"/>
              </p:custDataLst>
            </p:nvPr>
          </p:nvSpPr>
          <p:spPr>
            <a:xfrm>
              <a:off x="15126" y="6163"/>
              <a:ext cx="892" cy="892"/>
            </a:xfrm>
            <a:prstGeom prst="rect">
              <a:avLst/>
            </a:prstGeom>
            <a:noFill/>
            <a:ln>
              <a:solidFill>
                <a:schemeClr val="accent1">
                  <a:alpha val="71000"/>
                </a:schemeClr>
              </a:solidFill>
            </a:ln>
            <a:effectLst>
              <a:glow rad="50800">
                <a:schemeClr val="accent1">
                  <a:satMod val="175000"/>
                  <a:alpha val="5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0000" tIns="46800" rIns="90000" bIns="46800" rtlCol="0" anchor="ctr">
              <a:normAutofit/>
            </a:bodyPr>
            <a:lstStyle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10" name="矩形 9"/>
            <p:cNvSpPr/>
            <p:nvPr userDrawn="1">
              <p:custDataLst>
                <p:tags r:id="rId5"/>
              </p:custDataLst>
            </p:nvPr>
          </p:nvSpPr>
          <p:spPr>
            <a:xfrm>
              <a:off x="15546" y="6495"/>
              <a:ext cx="892" cy="892"/>
            </a:xfrm>
            <a:prstGeom prst="rect">
              <a:avLst/>
            </a:prstGeom>
            <a:noFill/>
            <a:ln>
              <a:solidFill>
                <a:schemeClr val="accent1">
                  <a:alpha val="71000"/>
                </a:schemeClr>
              </a:solidFill>
            </a:ln>
            <a:effectLst>
              <a:glow rad="50800">
                <a:schemeClr val="accent1">
                  <a:satMod val="175000"/>
                  <a:alpha val="5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0000" tIns="46800" rIns="90000" bIns="46800" rtlCol="0" anchor="ctr">
              <a:normAutofit/>
            </a:bodyPr>
            <a:lstStyle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04800" y="669600"/>
            <a:ext cx="10976400" cy="565200"/>
          </a:xfrm>
        </p:spPr>
        <p:txBody>
          <a:bodyPr wrap="square" lIns="90000" tIns="46800" rIns="90000" bIns="46800" anchor="ctr">
            <a:normAutofit/>
          </a:bodyPr>
          <a:lstStyle>
            <a:lvl1pPr algn="ctr">
              <a:defRPr sz="30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 lIns="90000" tIns="46800" rIns="90000" bIns="46800">
            <a:normAutofit/>
          </a:bodyPr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 wrap="square" lIns="90000" tIns="46800" rIns="90000" bIns="46800">
            <a:normAutofit/>
          </a:bodyPr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 lIns="90000" tIns="46800" rIns="90000" bIns="46800">
            <a:normAutofit/>
          </a:bodyPr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604837" y="1681200"/>
            <a:ext cx="10990800" cy="3211200"/>
          </a:xfrm>
        </p:spPr>
        <p:txBody>
          <a:bodyPr wrap="square" lIns="90000" tIns="46800" rIns="90000" bIns="46800">
            <a:normAutofit/>
          </a:bodyPr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1"/>
            </p:custDataLst>
          </p:nvPr>
        </p:nvSpPr>
        <p:spPr>
          <a:xfrm>
            <a:off x="594000" y="5180400"/>
            <a:ext cx="11001600" cy="1011600"/>
          </a:xfrm>
        </p:spPr>
        <p:txBody>
          <a:bodyPr wrap="square"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rtlCol="0" anchor="ctr">
            <a:normAutofit/>
          </a:bodyPr>
          <a:lstStyle/>
          <a:p>
            <a:pPr lvl="0" algn="ctr"/>
            <a:endParaRPr lang="en-US" altLang="zh-CN" baseline="0">
              <a:latin typeface="Arial" panose="020B0604020202020204" pitchFamily="34" charset="0"/>
              <a:sym typeface="+mn-ea"/>
            </a:endParaRPr>
          </a:p>
        </p:txBody>
      </p:sp>
      <p:grpSp>
        <p:nvGrpSpPr>
          <p:cNvPr id="6" name="组合 5"/>
          <p:cNvGrpSpPr/>
          <p:nvPr>
            <p:custDataLst>
              <p:tags r:id="rId3"/>
            </p:custDataLst>
          </p:nvPr>
        </p:nvGrpSpPr>
        <p:grpSpPr>
          <a:xfrm>
            <a:off x="10235565" y="496570"/>
            <a:ext cx="1606550" cy="92710"/>
            <a:chOff x="746" y="635"/>
            <a:chExt cx="2530" cy="146"/>
          </a:xfrm>
        </p:grpSpPr>
        <p:sp>
          <p:nvSpPr>
            <p:cNvPr id="8" name="矩形 7"/>
            <p:cNvSpPr/>
            <p:nvPr userDrawn="1">
              <p:custDataLst>
                <p:tags r:id="rId4"/>
              </p:custDataLst>
            </p:nvPr>
          </p:nvSpPr>
          <p:spPr>
            <a:xfrm>
              <a:off x="746" y="635"/>
              <a:ext cx="1217" cy="147"/>
            </a:xfrm>
            <a:prstGeom prst="rect">
              <a:avLst/>
            </a:prstGeom>
            <a:ln>
              <a:noFill/>
            </a:ln>
            <a:effectLst>
              <a:glow rad="76200">
                <a:schemeClr val="accent1">
                  <a:satMod val="175000"/>
                  <a:alpha val="56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0000" tIns="46800" rIns="90000" bIns="46800" rtlCol="0" anchor="ctr">
              <a:normAutofit fontScale="25000" lnSpcReduction="20000"/>
            </a:bodyPr>
            <a:lstStyle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12" name="矩形 11"/>
            <p:cNvSpPr/>
            <p:nvPr userDrawn="1">
              <p:custDataLst>
                <p:tags r:id="rId5"/>
              </p:custDataLst>
            </p:nvPr>
          </p:nvSpPr>
          <p:spPr>
            <a:xfrm>
              <a:off x="2060" y="635"/>
              <a:ext cx="1217" cy="147"/>
            </a:xfrm>
            <a:prstGeom prst="rect">
              <a:avLst/>
            </a:prstGeom>
            <a:ln>
              <a:noFill/>
            </a:ln>
            <a:effectLst>
              <a:glow rad="76200">
                <a:schemeClr val="accent1">
                  <a:satMod val="175000"/>
                  <a:alpha val="56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0000" tIns="46800" rIns="90000" bIns="46800" rtlCol="0" anchor="ctr">
              <a:normAutofit fontScale="25000" lnSpcReduction="20000"/>
            </a:bodyPr>
            <a:lstStyle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579600" y="237600"/>
            <a:ext cx="11037600" cy="441964"/>
          </a:xfrm>
        </p:spPr>
        <p:txBody>
          <a:bodyPr wrap="square" lIns="90000" tIns="46800" rIns="90000" bIns="46800">
            <a:normAutofit/>
          </a:bodyPr>
          <a:lstStyle>
            <a:lvl1pPr>
              <a:defRPr sz="2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 lIns="90000" tIns="46800" rIns="90000" bIns="46800">
            <a:normAutofit/>
          </a:bodyPr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 wrap="square" lIns="90000" tIns="46800" rIns="90000" bIns="46800">
            <a:normAutofit/>
          </a:bodyPr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 lIns="90000" tIns="46800" rIns="90000" bIns="46800">
            <a:normAutofit/>
          </a:bodyPr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579600" y="1663200"/>
            <a:ext cx="5342400" cy="2894400"/>
          </a:xfrm>
        </p:spPr>
        <p:txBody>
          <a:bodyPr wrap="square" lIns="90000" tIns="46800" rIns="90000" bIns="46800">
            <a:normAutofit/>
          </a:bodyPr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6242400" y="1663200"/>
            <a:ext cx="5367600" cy="2894400"/>
          </a:xfrm>
        </p:spPr>
        <p:txBody>
          <a:bodyPr wrap="square" lIns="90000" tIns="46800" rIns="90000" bIns="46800">
            <a:normAutofit/>
          </a:bodyPr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2"/>
            </p:custDataLst>
          </p:nvPr>
        </p:nvSpPr>
        <p:spPr>
          <a:xfrm>
            <a:off x="572400" y="4816800"/>
            <a:ext cx="5342400" cy="781200"/>
          </a:xfrm>
        </p:spPr>
        <p:txBody>
          <a:bodyPr wrap="square" lIns="90000" tIns="46800" rIns="90000" bIns="46800">
            <a:normAutofit/>
          </a:bodyPr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3"/>
            </p:custDataLst>
          </p:nvPr>
        </p:nvSpPr>
        <p:spPr>
          <a:xfrm>
            <a:off x="6253200" y="4813200"/>
            <a:ext cx="5367600" cy="781200"/>
          </a:xfrm>
        </p:spPr>
        <p:txBody>
          <a:bodyPr wrap="square" lIns="90000" tIns="46800" rIns="90000" bIns="46800">
            <a:normAutofit/>
          </a:bodyPr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0000" tIns="46800" rIns="90000" bIns="46800" rtlCol="0" anchor="ctr">
            <a:normAutofit/>
          </a:bodyPr>
          <a:lstStyle/>
          <a:p>
            <a:pPr lvl="0" algn="ctr"/>
            <a:endParaRPr lang="en-US" altLang="zh-CN" cap="all" baseline="0">
              <a:latin typeface="Arial" panose="020B0604020202020204" pitchFamily="34" charset="0"/>
              <a:sym typeface="+mn-ea"/>
            </a:endParaRPr>
          </a:p>
        </p:txBody>
      </p:sp>
      <p:grpSp>
        <p:nvGrpSpPr>
          <p:cNvPr id="13" name="组合 12"/>
          <p:cNvGrpSpPr/>
          <p:nvPr>
            <p:custDataLst>
              <p:tags r:id="rId3"/>
            </p:custDataLst>
          </p:nvPr>
        </p:nvGrpSpPr>
        <p:grpSpPr>
          <a:xfrm>
            <a:off x="342900" y="506095"/>
            <a:ext cx="1606550" cy="92710"/>
            <a:chOff x="746" y="635"/>
            <a:chExt cx="2530" cy="146"/>
          </a:xfrm>
        </p:grpSpPr>
        <p:sp>
          <p:nvSpPr>
            <p:cNvPr id="6" name="矩形 5"/>
            <p:cNvSpPr/>
            <p:nvPr userDrawn="1">
              <p:custDataLst>
                <p:tags r:id="rId4"/>
              </p:custDataLst>
            </p:nvPr>
          </p:nvSpPr>
          <p:spPr>
            <a:xfrm>
              <a:off x="746" y="635"/>
              <a:ext cx="1217" cy="147"/>
            </a:xfrm>
            <a:prstGeom prst="rect">
              <a:avLst/>
            </a:prstGeom>
            <a:ln>
              <a:noFill/>
            </a:ln>
            <a:effectLst>
              <a:glow rad="76200">
                <a:schemeClr val="accent1">
                  <a:satMod val="175000"/>
                  <a:alpha val="56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tIns="46800" rIns="90000" bIns="46800" rtlCol="0" anchor="ctr">
              <a:normAutofit fontScale="25000" lnSpcReduction="20000"/>
            </a:bodyPr>
            <a:lstStyle/>
            <a:p>
              <a:pPr algn="ctr"/>
              <a:endParaRPr lang="zh-CN" altLang="en-US" cap="all" baseline="0">
                <a:latin typeface="Arial" panose="020B0604020202020204" pitchFamily="34" charset="0"/>
              </a:endParaRPr>
            </a:p>
          </p:txBody>
        </p:sp>
        <p:sp>
          <p:nvSpPr>
            <p:cNvPr id="8" name="矩形 7"/>
            <p:cNvSpPr/>
            <p:nvPr userDrawn="1">
              <p:custDataLst>
                <p:tags r:id="rId5"/>
              </p:custDataLst>
            </p:nvPr>
          </p:nvSpPr>
          <p:spPr>
            <a:xfrm>
              <a:off x="2060" y="635"/>
              <a:ext cx="1217" cy="147"/>
            </a:xfrm>
            <a:prstGeom prst="rect">
              <a:avLst/>
            </a:prstGeom>
            <a:ln>
              <a:noFill/>
            </a:ln>
            <a:effectLst>
              <a:glow rad="76200">
                <a:schemeClr val="accent1">
                  <a:satMod val="175000"/>
                  <a:alpha val="56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tIns="46800" rIns="90000" bIns="46800" rtlCol="0" anchor="ctr">
              <a:normAutofit fontScale="25000" lnSpcReduction="20000"/>
            </a:bodyPr>
            <a:lstStyle/>
            <a:p>
              <a:pPr algn="ctr"/>
              <a:endParaRPr lang="zh-CN" altLang="en-US" cap="all" baseline="0">
                <a:latin typeface="Arial" panose="020B0604020202020204" pitchFamily="34" charset="0"/>
              </a:endParaRPr>
            </a:p>
          </p:txBody>
        </p:sp>
      </p:grpSp>
      <p:grpSp>
        <p:nvGrpSpPr>
          <p:cNvPr id="12" name="组合 11"/>
          <p:cNvGrpSpPr/>
          <p:nvPr>
            <p:custDataLst>
              <p:tags r:id="rId6"/>
            </p:custDataLst>
          </p:nvPr>
        </p:nvGrpSpPr>
        <p:grpSpPr>
          <a:xfrm>
            <a:off x="10242550" y="6256655"/>
            <a:ext cx="1606550" cy="92710"/>
            <a:chOff x="16130" y="9853"/>
            <a:chExt cx="2530" cy="146"/>
          </a:xfrm>
        </p:grpSpPr>
        <p:sp>
          <p:nvSpPr>
            <p:cNvPr id="9" name="矩形 8"/>
            <p:cNvSpPr/>
            <p:nvPr userDrawn="1">
              <p:custDataLst>
                <p:tags r:id="rId7"/>
              </p:custDataLst>
            </p:nvPr>
          </p:nvSpPr>
          <p:spPr>
            <a:xfrm>
              <a:off x="16130" y="9853"/>
              <a:ext cx="1217" cy="147"/>
            </a:xfrm>
            <a:prstGeom prst="rect">
              <a:avLst/>
            </a:prstGeom>
            <a:ln>
              <a:noFill/>
            </a:ln>
            <a:effectLst>
              <a:glow rad="76200">
                <a:schemeClr val="accent1">
                  <a:satMod val="175000"/>
                  <a:alpha val="56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tIns="46800" rIns="90000" bIns="46800" rtlCol="0" anchor="ctr">
              <a:normAutofit fontScale="25000" lnSpcReduction="20000"/>
            </a:bodyPr>
            <a:lstStyle/>
            <a:p>
              <a:pPr algn="ctr"/>
              <a:endParaRPr lang="zh-CN" altLang="en-US" cap="all" baseline="0">
                <a:latin typeface="Arial" panose="020B0604020202020204" pitchFamily="34" charset="0"/>
              </a:endParaRPr>
            </a:p>
          </p:txBody>
        </p:sp>
        <p:sp>
          <p:nvSpPr>
            <p:cNvPr id="11" name="矩形 10"/>
            <p:cNvSpPr/>
            <p:nvPr userDrawn="1">
              <p:custDataLst>
                <p:tags r:id="rId8"/>
              </p:custDataLst>
            </p:nvPr>
          </p:nvSpPr>
          <p:spPr>
            <a:xfrm>
              <a:off x="17444" y="9853"/>
              <a:ext cx="1217" cy="147"/>
            </a:xfrm>
            <a:prstGeom prst="rect">
              <a:avLst/>
            </a:prstGeom>
            <a:ln>
              <a:noFill/>
            </a:ln>
            <a:effectLst>
              <a:glow rad="76200">
                <a:schemeClr val="accent1">
                  <a:satMod val="175000"/>
                  <a:alpha val="56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tIns="46800" rIns="90000" bIns="46800" rtlCol="0" anchor="ctr">
              <a:normAutofit fontScale="25000" lnSpcReduction="20000"/>
            </a:bodyPr>
            <a:lstStyle/>
            <a:p>
              <a:pPr algn="ctr"/>
              <a:endParaRPr lang="zh-CN" altLang="en-US" cap="all" baseline="0">
                <a:latin typeface="Arial" panose="020B0604020202020204" pitchFamily="34" charset="0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522800" y="1339200"/>
            <a:ext cx="9144000" cy="2386800"/>
          </a:xfrm>
        </p:spPr>
        <p:txBody>
          <a:bodyPr lIns="90000" tIns="46800" rIns="90000" bIns="46800" anchor="b">
            <a:normAutofit/>
          </a:bodyPr>
          <a:lstStyle>
            <a:lvl1pPr algn="ctr">
              <a:defRPr sz="6000" cap="all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lIns="90000" tIns="46800" rIns="90000" bIns="46800">
            <a:normAutofit/>
          </a:bodyPr>
          <a:lstStyle>
            <a:lvl1pPr>
              <a:defRPr cap="all"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lIns="90000" tIns="46800" rIns="90000" bIns="46800">
            <a:normAutofit/>
          </a:bodyPr>
          <a:lstStyle>
            <a:lvl1pPr>
              <a:defRPr cap="all" baseline="0"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lIns="90000" tIns="46800" rIns="90000" bIns="46800">
            <a:normAutofit/>
          </a:bodyPr>
          <a:lstStyle>
            <a:lvl1pPr>
              <a:defRPr cap="all"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522413" y="3862800"/>
            <a:ext cx="9144000" cy="1656000"/>
          </a:xfrm>
        </p:spPr>
        <p:txBody>
          <a:bodyPr lIns="90000" tIns="46800" rIns="90000" bIns="46800">
            <a:normAutofit/>
          </a:bodyPr>
          <a:lstStyle>
            <a:lvl1pPr algn="ctr">
              <a:defRPr cap="all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人脸识别-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600" y="-338"/>
            <a:ext cx="12193200" cy="6858675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5307460" y="2768600"/>
            <a:ext cx="5537079" cy="864843"/>
          </a:xfrm>
        </p:spPr>
        <p:txBody>
          <a:bodyPr lIns="90000" tIns="46800" rIns="90000" bIns="0" anchor="b" anchorCtr="0">
            <a:normAutofit/>
          </a:bodyPr>
          <a:lstStyle>
            <a:lvl1pPr>
              <a:defRPr sz="4800" b="0" u="none" strike="noStrike" kern="1200" cap="none" spc="3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8"/>
            </p:custDataLst>
          </p:nvPr>
        </p:nvSpPr>
        <p:spPr>
          <a:xfrm>
            <a:off x="5307455" y="3711543"/>
            <a:ext cx="5537079" cy="747281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200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60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60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60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600"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人脸识别-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600" y="-338"/>
            <a:ext cx="12193200" cy="685867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tags" Target="../tags/tag148.xml"/><Relationship Id="rId23" Type="http://schemas.openxmlformats.org/officeDocument/2006/relationships/tags" Target="../tags/tag147.xml"/><Relationship Id="rId22" Type="http://schemas.openxmlformats.org/officeDocument/2006/relationships/tags" Target="../tags/tag146.xml"/><Relationship Id="rId21" Type="http://schemas.openxmlformats.org/officeDocument/2006/relationships/tags" Target="../tags/tag145.xml"/><Relationship Id="rId20" Type="http://schemas.openxmlformats.org/officeDocument/2006/relationships/tags" Target="../tags/tag144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143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bg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bg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bg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bg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bg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bg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52.xml"/><Relationship Id="rId3" Type="http://schemas.openxmlformats.org/officeDocument/2006/relationships/tags" Target="../tags/tag151.xml"/><Relationship Id="rId2" Type="http://schemas.openxmlformats.org/officeDocument/2006/relationships/tags" Target="../tags/tag150.xml"/><Relationship Id="rId1" Type="http://schemas.openxmlformats.org/officeDocument/2006/relationships/tags" Target="../tags/tag149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openxmlformats.org/officeDocument/2006/relationships/tags" Target="../tags/tag156.xml"/><Relationship Id="rId4" Type="http://schemas.openxmlformats.org/officeDocument/2006/relationships/tags" Target="../tags/tag155.xml"/><Relationship Id="rId3" Type="http://schemas.openxmlformats.org/officeDocument/2006/relationships/image" Target="../media/image6.jpeg"/><Relationship Id="rId2" Type="http://schemas.openxmlformats.org/officeDocument/2006/relationships/tags" Target="../tags/tag154.xml"/><Relationship Id="rId1" Type="http://schemas.openxmlformats.org/officeDocument/2006/relationships/tags" Target="../tags/tag153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65.xml"/><Relationship Id="rId8" Type="http://schemas.openxmlformats.org/officeDocument/2006/relationships/tags" Target="../tags/tag164.xml"/><Relationship Id="rId7" Type="http://schemas.openxmlformats.org/officeDocument/2006/relationships/tags" Target="../tags/tag163.xml"/><Relationship Id="rId6" Type="http://schemas.openxmlformats.org/officeDocument/2006/relationships/tags" Target="../tags/tag162.xml"/><Relationship Id="rId5" Type="http://schemas.openxmlformats.org/officeDocument/2006/relationships/tags" Target="../tags/tag161.xml"/><Relationship Id="rId4" Type="http://schemas.openxmlformats.org/officeDocument/2006/relationships/tags" Target="../tags/tag160.xml"/><Relationship Id="rId3" Type="http://schemas.openxmlformats.org/officeDocument/2006/relationships/tags" Target="../tags/tag159.xml"/><Relationship Id="rId2" Type="http://schemas.openxmlformats.org/officeDocument/2006/relationships/tags" Target="../tags/tag158.xml"/><Relationship Id="rId13" Type="http://schemas.openxmlformats.org/officeDocument/2006/relationships/slideLayout" Target="../slideLayouts/slideLayout6.xml"/><Relationship Id="rId12" Type="http://schemas.openxmlformats.org/officeDocument/2006/relationships/tags" Target="../tags/tag167.xml"/><Relationship Id="rId11" Type="http://schemas.openxmlformats.org/officeDocument/2006/relationships/image" Target="../media/image7.png"/><Relationship Id="rId10" Type="http://schemas.openxmlformats.org/officeDocument/2006/relationships/tags" Target="../tags/tag166.xml"/><Relationship Id="rId1" Type="http://schemas.openxmlformats.org/officeDocument/2006/relationships/tags" Target="../tags/tag157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tags" Target="../tags/tag169.xml"/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tags" Target="../tags/tag168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tags" Target="../tags/tag171.xml"/><Relationship Id="rId2" Type="http://schemas.openxmlformats.org/officeDocument/2006/relationships/image" Target="../media/image10.jpeg"/><Relationship Id="rId1" Type="http://schemas.openxmlformats.org/officeDocument/2006/relationships/tags" Target="../tags/tag170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tags" Target="../tags/tag173.xml"/><Relationship Id="rId2" Type="http://schemas.openxmlformats.org/officeDocument/2006/relationships/image" Target="../media/image11.jpeg"/><Relationship Id="rId1" Type="http://schemas.openxmlformats.org/officeDocument/2006/relationships/tags" Target="../tags/tag172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12.jpeg"/><Relationship Id="rId8" Type="http://schemas.openxmlformats.org/officeDocument/2006/relationships/tags" Target="../tags/tag181.xml"/><Relationship Id="rId7" Type="http://schemas.openxmlformats.org/officeDocument/2006/relationships/tags" Target="../tags/tag180.xml"/><Relationship Id="rId6" Type="http://schemas.openxmlformats.org/officeDocument/2006/relationships/tags" Target="../tags/tag179.xml"/><Relationship Id="rId5" Type="http://schemas.openxmlformats.org/officeDocument/2006/relationships/tags" Target="../tags/tag178.xml"/><Relationship Id="rId4" Type="http://schemas.openxmlformats.org/officeDocument/2006/relationships/tags" Target="../tags/tag177.xml"/><Relationship Id="rId3" Type="http://schemas.openxmlformats.org/officeDocument/2006/relationships/tags" Target="../tags/tag176.xml"/><Relationship Id="rId2" Type="http://schemas.openxmlformats.org/officeDocument/2006/relationships/tags" Target="../tags/tag175.xml"/><Relationship Id="rId13" Type="http://schemas.openxmlformats.org/officeDocument/2006/relationships/slideLayout" Target="../slideLayouts/slideLayout7.xml"/><Relationship Id="rId12" Type="http://schemas.openxmlformats.org/officeDocument/2006/relationships/tags" Target="../tags/tag182.xml"/><Relationship Id="rId11" Type="http://schemas.openxmlformats.org/officeDocument/2006/relationships/image" Target="../media/image14.jpeg"/><Relationship Id="rId10" Type="http://schemas.openxmlformats.org/officeDocument/2006/relationships/image" Target="../media/image13.jpeg"/><Relationship Id="rId1" Type="http://schemas.openxmlformats.org/officeDocument/2006/relationships/tags" Target="../tags/tag174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91.xml"/><Relationship Id="rId8" Type="http://schemas.openxmlformats.org/officeDocument/2006/relationships/tags" Target="../tags/tag190.xml"/><Relationship Id="rId7" Type="http://schemas.openxmlformats.org/officeDocument/2006/relationships/tags" Target="../tags/tag189.xml"/><Relationship Id="rId6" Type="http://schemas.openxmlformats.org/officeDocument/2006/relationships/tags" Target="../tags/tag188.xml"/><Relationship Id="rId5" Type="http://schemas.openxmlformats.org/officeDocument/2006/relationships/tags" Target="../tags/tag187.xml"/><Relationship Id="rId4" Type="http://schemas.openxmlformats.org/officeDocument/2006/relationships/tags" Target="../tags/tag186.xml"/><Relationship Id="rId3" Type="http://schemas.openxmlformats.org/officeDocument/2006/relationships/tags" Target="../tags/tag185.xml"/><Relationship Id="rId2" Type="http://schemas.openxmlformats.org/officeDocument/2006/relationships/tags" Target="../tags/tag184.xml"/><Relationship Id="rId18" Type="http://schemas.openxmlformats.org/officeDocument/2006/relationships/slideLayout" Target="../slideLayouts/slideLayout6.xml"/><Relationship Id="rId17" Type="http://schemas.openxmlformats.org/officeDocument/2006/relationships/tags" Target="../tags/tag199.xml"/><Relationship Id="rId16" Type="http://schemas.openxmlformats.org/officeDocument/2006/relationships/tags" Target="../tags/tag198.xml"/><Relationship Id="rId15" Type="http://schemas.openxmlformats.org/officeDocument/2006/relationships/tags" Target="../tags/tag197.xml"/><Relationship Id="rId14" Type="http://schemas.openxmlformats.org/officeDocument/2006/relationships/tags" Target="../tags/tag196.xml"/><Relationship Id="rId13" Type="http://schemas.openxmlformats.org/officeDocument/2006/relationships/tags" Target="../tags/tag195.xml"/><Relationship Id="rId12" Type="http://schemas.openxmlformats.org/officeDocument/2006/relationships/tags" Target="../tags/tag194.xml"/><Relationship Id="rId11" Type="http://schemas.openxmlformats.org/officeDocument/2006/relationships/tags" Target="../tags/tag193.xml"/><Relationship Id="rId10" Type="http://schemas.openxmlformats.org/officeDocument/2006/relationships/tags" Target="../tags/tag192.xml"/><Relationship Id="rId1" Type="http://schemas.openxmlformats.org/officeDocument/2006/relationships/tags" Target="../tags/tag18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tags" Target="../tags/tag201.xml"/><Relationship Id="rId1" Type="http://schemas.openxmlformats.org/officeDocument/2006/relationships/tags" Target="../tags/tag20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文本框 61"/>
          <p:cNvSpPr txBox="1"/>
          <p:nvPr>
            <p:custDataLst>
              <p:tags r:id="rId1"/>
            </p:custDataLst>
          </p:nvPr>
        </p:nvSpPr>
        <p:spPr>
          <a:xfrm>
            <a:off x="1183640" y="1862197"/>
            <a:ext cx="2217420" cy="11988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en-US" altLang="zh-CN" sz="72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  <a:sym typeface="Arial" panose="020B0604020202020204" pitchFamily="34" charset="0"/>
              </a:rPr>
              <a:t>2020</a:t>
            </a:r>
            <a:endParaRPr lang="en-US" altLang="zh-CN" sz="72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83640" y="4331830"/>
            <a:ext cx="4754880" cy="468013"/>
          </a:xfrm>
        </p:spPr>
        <p:txBody>
          <a:bodyPr>
            <a:noAutofit/>
          </a:bodyPr>
          <a:p>
            <a:pPr algn="l">
              <a:buClrTx/>
              <a:buSzTx/>
            </a:pPr>
            <a:r>
              <a:rPr lang="zh-CN" altLang="en-US" sz="1800" dirty="0">
                <a:sym typeface="Arial" panose="020B0604020202020204" pitchFamily="34" charset="0"/>
              </a:rPr>
              <a:t>麒麟鲈鱼6</a:t>
            </a:r>
            <a:endParaRPr lang="zh-CN" altLang="en-US" sz="1800" dirty="0">
              <a:sym typeface="Arial" panose="020B0604020202020204" pitchFamily="34" charset="0"/>
            </a:endParaRPr>
          </a:p>
          <a:p>
            <a:endParaRPr lang="en-US" altLang="zh-CN" sz="1800" dirty="0">
              <a:sym typeface="Arial" panose="020B0604020202020204" pitchFamily="34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1183640" y="3061335"/>
            <a:ext cx="5321300" cy="899160"/>
          </a:xfrm>
        </p:spPr>
        <p:txBody>
          <a:bodyPr>
            <a:normAutofit fontScale="90000"/>
          </a:bodyPr>
          <a:p>
            <a:r>
              <a:rPr lang="zh-CN" altLang="en-US" dirty="0">
                <a:sym typeface="Arial" panose="020B0604020202020204" pitchFamily="34" charset="0"/>
              </a:rPr>
              <a:t>求是音乐发布会</a:t>
            </a:r>
            <a:endParaRPr lang="zh-CN" altLang="en-US" dirty="0">
              <a:sym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83640" y="4799965"/>
            <a:ext cx="28879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陈梓昱 贾一鸣 杨泽夏 郑铭 </a:t>
            </a:r>
            <a:endParaRPr lang="zh-CN" altLang="en-US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6"/>
          <p:cNvSpPr txBox="1"/>
          <p:nvPr>
            <p:custDataLst>
              <p:tags r:id="rId1"/>
            </p:custDataLst>
          </p:nvPr>
        </p:nvSpPr>
        <p:spPr>
          <a:xfrm>
            <a:off x="475615" y="4167505"/>
            <a:ext cx="13268960" cy="328041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90000" tIns="46800" rIns="90000" bIns="46800" anchor="t" anchorCtr="0"/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ysClr val="windowText" lastClr="000000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lang="zh-CN" altLang="en-US" sz="2400" spc="50">
                <a:ln w="3175">
                  <a:noFill/>
                  <a:prstDash val="dash"/>
                </a:ln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微软雅黑" panose="020B0503020204020204" charset="-122"/>
              </a:rPr>
              <a:t>将人体数据与机器分析相结合，脑芯片直接读取你的内心</a:t>
            </a:r>
            <a:endParaRPr lang="zh-CN" altLang="en-US" sz="2400" spc="50">
              <a:ln w="3175">
                <a:noFill/>
                <a:prstDash val="dash"/>
              </a:ln>
              <a:solidFill>
                <a:schemeClr val="bg1"/>
              </a:solidFill>
              <a:latin typeface="汉仪雅酷黑简" panose="00020600040101010101" charset="-122"/>
              <a:ea typeface="汉仪雅酷黑简" panose="00020600040101010101" charset="-122"/>
              <a:cs typeface="微软雅黑" panose="020B0503020204020204" charset="-122"/>
            </a:endParaRPr>
          </a:p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lang="zh-CN" altLang="en-US" sz="2400" spc="50">
                <a:ln w="3175">
                  <a:noFill/>
                  <a:prstDash val="dash"/>
                </a:ln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微软雅黑" panose="020B0503020204020204" charset="-122"/>
              </a:rPr>
              <a:t>无需外界音源图像，所想即所得，脑机直接向神经发出信号，在脑中“亲临”演唱会</a:t>
            </a:r>
            <a:endParaRPr lang="zh-CN" altLang="en-US" sz="2400" spc="50">
              <a:ln w="3175">
                <a:noFill/>
                <a:prstDash val="dash"/>
              </a:ln>
              <a:solidFill>
                <a:schemeClr val="bg1"/>
              </a:solidFill>
              <a:latin typeface="汉仪雅酷黑简" panose="00020600040101010101" charset="-122"/>
              <a:ea typeface="汉仪雅酷黑简" panose="00020600040101010101" charset="-122"/>
              <a:cs typeface="微软雅黑" panose="020B0503020204020204" charset="-122"/>
            </a:endParaRPr>
          </a:p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lang="zh-CN" altLang="en-US" sz="2400" spc="50">
                <a:ln w="3175">
                  <a:noFill/>
                  <a:prstDash val="dash"/>
                </a:ln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微软雅黑" panose="020B0503020204020204" charset="-122"/>
              </a:rPr>
              <a:t>强大的信息传输：意念分享歌曲</a:t>
            </a:r>
            <a:endParaRPr lang="zh-CN" altLang="en-US" sz="2400" spc="50">
              <a:ln w="3175">
                <a:noFill/>
                <a:prstDash val="dash"/>
              </a:ln>
              <a:solidFill>
                <a:schemeClr val="bg1"/>
              </a:solidFill>
              <a:latin typeface="汉仪雅酷黑简" panose="00020600040101010101" charset="-122"/>
              <a:ea typeface="汉仪雅酷黑简" panose="00020600040101010101" charset="-122"/>
              <a:cs typeface="微软雅黑" panose="020B0503020204020204" charset="-122"/>
            </a:endParaRPr>
          </a:p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lang="zh-CN" altLang="en-US" sz="2400" spc="50">
                <a:ln w="3175">
                  <a:noFill/>
                  <a:prstDash val="dash"/>
                </a:ln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微软雅黑" panose="020B0503020204020204" charset="-122"/>
              </a:rPr>
              <a:t>超越AR的显示：无需AR，通过影响视神经，直接实现AR效果（用户标签）</a:t>
            </a:r>
            <a:endParaRPr lang="zh-CN" altLang="en-US" sz="2400" spc="50">
              <a:ln w="3175">
                <a:noFill/>
                <a:prstDash val="dash"/>
              </a:ln>
              <a:solidFill>
                <a:schemeClr val="bg1"/>
              </a:solidFill>
              <a:latin typeface="汉仪雅酷黑简" panose="00020600040101010101" charset="-122"/>
              <a:ea typeface="汉仪雅酷黑简" panose="00020600040101010101" charset="-122"/>
              <a:cs typeface="微软雅黑" panose="020B0503020204020204" charset="-122"/>
            </a:endParaRPr>
          </a:p>
        </p:txBody>
      </p:sp>
      <p:pic>
        <p:nvPicPr>
          <p:cNvPr id="3" name="图片 2" descr="F:\2019类别 周静怡 1.0\商务办公\CSS, HTML, 事實, 互聯網 的 免费素材照片.jpegCSS, HTML, 事實, 互聯網 的 免费素材照片"/>
          <p:cNvPicPr/>
          <p:nvPr>
            <p:custDataLst>
              <p:tags r:id="rId2"/>
            </p:custDataLst>
          </p:nvPr>
        </p:nvPicPr>
        <p:blipFill>
          <a:blip r:embed="rId3"/>
          <a:srcRect/>
          <a:stretch>
            <a:fillRect/>
          </a:stretch>
        </p:blipFill>
        <p:spPr>
          <a:xfrm>
            <a:off x="614045" y="207645"/>
            <a:ext cx="10969200" cy="3643200"/>
          </a:xfrm>
          <a:prstGeom prst="rect">
            <a:avLst/>
          </a:prstGeom>
        </p:spPr>
      </p:pic>
      <p:sp>
        <p:nvSpPr>
          <p:cNvPr id="7" name="Title 6"/>
          <p:cNvSpPr txBox="1"/>
          <p:nvPr>
            <p:custDataLst>
              <p:tags r:id="rId4"/>
            </p:custDataLst>
          </p:nvPr>
        </p:nvSpPr>
        <p:spPr>
          <a:xfrm>
            <a:off x="614045" y="1503680"/>
            <a:ext cx="10973435" cy="83185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90000" tIns="46800" rIns="90000" bIns="46800" anchor="t" anchorCtr="0">
            <a:normAutofit fontScale="90000"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ysClr val="windowText" lastClr="000000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>
              <a:lnSpc>
                <a:spcPct val="100000"/>
              </a:lnSpc>
              <a:spcAft>
                <a:spcPts val="800"/>
              </a:spcAft>
            </a:pPr>
            <a:r>
              <a:rPr lang="zh-CN" altLang="en-US" sz="4890" b="1" spc="300" dirty="0">
                <a:ln w="3175">
                  <a:noFill/>
                  <a:prstDash val="dash"/>
                </a:ln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微软雅黑" panose="020B0503020204020204" charset="-122"/>
              </a:rPr>
              <a:t>技术要求</a:t>
            </a:r>
            <a:r>
              <a:rPr altLang="zh-CN" sz="3200" b="1" spc="300" dirty="0">
                <a:ln w="3175">
                  <a:noFill/>
                  <a:prstDash val="dash"/>
                </a:ln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endParaRPr altLang="zh-CN" sz="3200" b="1" spc="300" dirty="0">
              <a:ln w="3175">
                <a:noFill/>
                <a:prstDash val="dash"/>
              </a:ln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custDataLst>
      <p:tags r:id="rId5"/>
    </p:custData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文本框 5"/>
          <p:cNvSpPr txBox="1"/>
          <p:nvPr>
            <p:custDataLst>
              <p:tags r:id="rId1"/>
            </p:custDataLst>
          </p:nvPr>
        </p:nvSpPr>
        <p:spPr>
          <a:xfrm>
            <a:off x="1556385" y="2785110"/>
            <a:ext cx="2799080" cy="931545"/>
          </a:xfrm>
          <a:prstGeom prst="rect">
            <a:avLst/>
          </a:prstGeom>
          <a:noFill/>
        </p:spPr>
        <p:txBody>
          <a:bodyPr wrap="square" tIns="0" rtlCol="0">
            <a:normAutofit fontScale="70000"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01.</a:t>
            </a:r>
            <a:endParaRPr lang="en-US" altLang="zh-CN" sz="4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r>
              <a:rPr lang="zh-CN" altLang="en-US" sz="4000" b="1" spc="2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曲随景动</a:t>
            </a:r>
            <a:endParaRPr lang="zh-CN" altLang="en-US" sz="4000" b="1" spc="200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endParaRPr lang="en-US" altLang="zh-CN" sz="4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0" name="文本框 89"/>
          <p:cNvSpPr txBox="1"/>
          <p:nvPr>
            <p:custDataLst>
              <p:tags r:id="rId2"/>
            </p:custDataLst>
          </p:nvPr>
        </p:nvSpPr>
        <p:spPr>
          <a:xfrm>
            <a:off x="1556385" y="3792855"/>
            <a:ext cx="2510155" cy="1861185"/>
          </a:xfrm>
          <a:prstGeom prst="rect">
            <a:avLst/>
          </a:prstGeom>
          <a:noFill/>
        </p:spPr>
        <p:txBody>
          <a:bodyPr wrap="square" lIns="91440" tIns="0" rIns="91440" bIns="45720">
            <a:normAutofit/>
          </a:bodyPr>
          <a:lstStyle/>
          <a:p>
            <a:pPr fontAlgn="auto">
              <a:lnSpc>
                <a:spcPct val="120000"/>
              </a:lnSpc>
            </a:pPr>
            <a:r>
              <a:rPr lang="zh-CN" altLang="en-US" sz="1600" spc="15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检测到用户所处的场景和场合，自动提供相匹配的音乐</a:t>
            </a:r>
            <a:endParaRPr lang="zh-CN" altLang="en-US" sz="1600" spc="150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3"/>
            </p:custDataLst>
          </p:nvPr>
        </p:nvCxnSpPr>
        <p:spPr>
          <a:xfrm>
            <a:off x="4354830" y="2617874"/>
            <a:ext cx="0" cy="2355239"/>
          </a:xfrm>
          <a:prstGeom prst="line">
            <a:avLst/>
          </a:prstGeom>
          <a:ln w="127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5"/>
          <p:cNvSpPr txBox="1"/>
          <p:nvPr>
            <p:custDataLst>
              <p:tags r:id="rId4"/>
            </p:custDataLst>
          </p:nvPr>
        </p:nvSpPr>
        <p:spPr>
          <a:xfrm>
            <a:off x="4713605" y="2785110"/>
            <a:ext cx="2568575" cy="931545"/>
          </a:xfrm>
          <a:prstGeom prst="rect">
            <a:avLst/>
          </a:prstGeom>
          <a:noFill/>
        </p:spPr>
        <p:txBody>
          <a:bodyPr wrap="square" tIns="0" rtlCol="0">
            <a:normAutofit fontScale="70000"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02.</a:t>
            </a:r>
            <a:endParaRPr lang="en-US" altLang="zh-CN" sz="4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r>
              <a:rPr lang="zh-CN" altLang="en-US" sz="4000" b="1" spc="2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想你所想</a:t>
            </a:r>
            <a:endParaRPr lang="zh-CN" altLang="en-US" sz="4000" b="1" spc="200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endParaRPr lang="en-US" altLang="zh-CN" sz="4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40" name="文本框 39"/>
          <p:cNvSpPr txBox="1"/>
          <p:nvPr>
            <p:custDataLst>
              <p:tags r:id="rId5"/>
            </p:custDataLst>
          </p:nvPr>
        </p:nvSpPr>
        <p:spPr>
          <a:xfrm>
            <a:off x="4713605" y="3792855"/>
            <a:ext cx="2847340" cy="1647825"/>
          </a:xfrm>
          <a:prstGeom prst="rect">
            <a:avLst/>
          </a:prstGeom>
          <a:noFill/>
        </p:spPr>
        <p:txBody>
          <a:bodyPr wrap="square" lIns="91440" tIns="0" rIns="91440" bIns="45720">
            <a:normAutofit/>
          </a:bodyPr>
          <a:lstStyle/>
          <a:p>
            <a:pPr fontAlgn="auto">
              <a:lnSpc>
                <a:spcPct val="120000"/>
              </a:lnSpc>
            </a:pPr>
            <a:r>
              <a:rPr lang="zh-CN" altLang="en-US" sz="1600" spc="15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在音乐播放过程中分析用户的生理、心理状态，得到用户对歌曲的喜恶之处</a:t>
            </a:r>
            <a:endParaRPr lang="zh-CN" altLang="en-US" sz="1600" spc="150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4" name="文本框 13"/>
          <p:cNvSpPr txBox="1"/>
          <p:nvPr>
            <p:custDataLst>
              <p:tags r:id="rId6"/>
            </p:custDataLst>
          </p:nvPr>
        </p:nvSpPr>
        <p:spPr>
          <a:xfrm>
            <a:off x="1327150" y="824865"/>
            <a:ext cx="2574290" cy="710565"/>
          </a:xfrm>
          <a:prstGeom prst="rect">
            <a:avLst/>
          </a:prstGeom>
          <a:noFill/>
        </p:spPr>
        <p:txBody>
          <a:bodyPr wrap="square" bIns="0" rtlCol="0" anchor="b" anchorCtr="0">
            <a:noAutofit/>
          </a:bodyPr>
          <a:lstStyle/>
          <a:p>
            <a:r>
              <a:rPr lang="zh-CN" altLang="en-US" sz="4400" b="1" dirty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  <a:sym typeface="Arial" panose="020B0604020202020204" pitchFamily="34" charset="0"/>
              </a:rPr>
              <a:t>求是音乐</a:t>
            </a:r>
            <a:endParaRPr lang="en-US" altLang="zh-CN" sz="4400" b="1" dirty="0">
              <a:solidFill>
                <a:schemeClr val="accent1"/>
              </a:solidFill>
              <a:latin typeface="Arial" panose="020B0604020202020204" pitchFamily="34" charset="0"/>
              <a:ea typeface="汉仪旗黑-85S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476375" y="1672590"/>
            <a:ext cx="30924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 sz="2000">
              <a:solidFill>
                <a:schemeClr val="bg1"/>
              </a:solidFill>
              <a:latin typeface="汉仪雅酷黑简" panose="00020600040101010101" charset="-122"/>
              <a:ea typeface="汉仪雅酷黑简" panose="0002060004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27150" y="1769110"/>
            <a:ext cx="30276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80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sym typeface="+mn-ea"/>
              </a:rPr>
              <a:t>让你的音乐环绕你</a:t>
            </a:r>
            <a:endParaRPr lang="zh-CN" altLang="en-US" sz="2800">
              <a:solidFill>
                <a:schemeClr val="bg1"/>
              </a:solidFill>
              <a:latin typeface="汉仪雅酷黑简" panose="00020600040101010101" charset="-122"/>
              <a:ea typeface="汉仪雅酷黑简" panose="00020600040101010101" charset="-122"/>
            </a:endParaRPr>
          </a:p>
        </p:txBody>
      </p:sp>
      <p:cxnSp>
        <p:nvCxnSpPr>
          <p:cNvPr id="4" name="直接连接符 3"/>
          <p:cNvCxnSpPr/>
          <p:nvPr>
            <p:custDataLst>
              <p:tags r:id="rId7"/>
            </p:custDataLst>
          </p:nvPr>
        </p:nvCxnSpPr>
        <p:spPr>
          <a:xfrm>
            <a:off x="7639685" y="2617874"/>
            <a:ext cx="0" cy="2355239"/>
          </a:xfrm>
          <a:prstGeom prst="line">
            <a:avLst/>
          </a:prstGeom>
          <a:ln w="127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5"/>
          <p:cNvSpPr txBox="1"/>
          <p:nvPr>
            <p:custDataLst>
              <p:tags r:id="rId8"/>
            </p:custDataLst>
          </p:nvPr>
        </p:nvSpPr>
        <p:spPr>
          <a:xfrm>
            <a:off x="8053705" y="2785110"/>
            <a:ext cx="3735705" cy="1498600"/>
          </a:xfrm>
          <a:prstGeom prst="rect">
            <a:avLst/>
          </a:prstGeom>
          <a:noFill/>
        </p:spPr>
        <p:txBody>
          <a:bodyPr wrap="square" tIns="0" rtlCol="0">
            <a:normAutofit fontScale="70000"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4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03.</a:t>
            </a:r>
            <a:endParaRPr lang="en-US" altLang="zh-CN" sz="4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r>
              <a:rPr lang="en-US" altLang="zh-CN" sz="4000" b="1" spc="2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“</a:t>
            </a:r>
            <a:r>
              <a:rPr lang="zh-CN" altLang="en-US" sz="4000" b="1" spc="2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涟漪</a:t>
            </a:r>
            <a:r>
              <a:rPr lang="en-US" altLang="zh-CN" sz="4000" b="1" spc="2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”</a:t>
            </a:r>
            <a:r>
              <a:rPr lang="zh-CN" altLang="en-US" sz="4000" b="1" spc="20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懂你朦胧的爱</a:t>
            </a:r>
            <a:endParaRPr lang="en-US" altLang="zh-CN" sz="4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>
            <p:custDataLst>
              <p:tags r:id="rId9"/>
            </p:custDataLst>
          </p:nvPr>
        </p:nvSpPr>
        <p:spPr>
          <a:xfrm>
            <a:off x="8053705" y="3792855"/>
            <a:ext cx="2510155" cy="1861185"/>
          </a:xfrm>
          <a:prstGeom prst="rect">
            <a:avLst/>
          </a:prstGeom>
          <a:noFill/>
        </p:spPr>
        <p:txBody>
          <a:bodyPr wrap="square" lIns="91440" tIns="0" rIns="91440" bIns="45720">
            <a:normAutofit/>
          </a:bodyPr>
          <a:p>
            <a:pPr fontAlgn="auto">
              <a:lnSpc>
                <a:spcPct val="120000"/>
              </a:lnSpc>
            </a:pPr>
            <a:r>
              <a:rPr lang="zh-CN" altLang="en-US" sz="1600" spc="15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分析用户喜好，推荐用户不讨厌的标签音乐</a:t>
            </a:r>
            <a:endParaRPr lang="zh-CN" altLang="en-US" sz="1600" spc="150" dirty="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0" name="PA_文本框 6"/>
          <p:cNvSpPr txBox="1"/>
          <p:nvPr>
            <p:custDataLst>
              <p:tags r:id="rId10"/>
            </p:custDataLst>
          </p:nvPr>
        </p:nvSpPr>
        <p:spPr>
          <a:xfrm>
            <a:off x="683578" y="739251"/>
            <a:ext cx="3861435" cy="1592357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>
                <a:solidFill>
                  <a:srgbClr val="FF0000"/>
                </a:solidFill>
              </a14:hiddenLine>
            </a:ext>
          </a:extLst>
        </p:spPr>
        <p:txBody>
          <a:bodyPr vert="horz" wrap="square" numCol="1" rtlCol="0">
            <a:prstTxWarp prst="textPlain">
              <a:avLst/>
            </a:prstTxWarp>
            <a:spAutoFit/>
          </a:bodyPr>
          <a:lstStyle>
            <a:defPPr>
              <a:defRPr lang="zh-CN"/>
            </a:defPPr>
            <a:lvl1pPr marR="0" lvl="0" indent="0" fontAlgn="auto">
              <a:lnSpc>
                <a:spcPts val="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b="0" i="0" u="none" strike="noStrike" cap="none" spc="-1200" normalizeH="0" baseline="0">
                <a:ln>
                  <a:noFill/>
                </a:ln>
                <a:blipFill dpi="0" rotWithShape="1">
                  <a:blip r:embed="rId11"/>
                  <a:srcRect/>
                  <a:stretch>
                    <a:fillRect/>
                  </a:stretch>
                </a:blip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__________</a:t>
            </a:r>
            <a:endParaRPr lang="zh-CN" altLang="en-US" dirty="0"/>
          </a:p>
        </p:txBody>
      </p:sp>
    </p:spTree>
    <p:custDataLst>
      <p:tags r:id="rId12"/>
    </p:custDataLst>
  </p:cSld>
  <p:clrMapOvr>
    <a:masterClrMapping/>
  </p:clrMapOvr>
  <p:transition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ac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ppt_h/1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0" presetClass="entr" presetSubtype="0" fill="hold" grpId="0" nodeType="withEffect">
                                  <p:stCondLst>
                                    <p:cond delay="27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1*sin(rand(360))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*sin(rand(360))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from x="100000" y="100000"/>
                                      <p:to x="300000" y="300000"/>
                                    </p:animScale>
                                    <p:animEffect transition="out" filter="fade">
                                      <p:cBhvr>
                                        <p:cTn id="13" dur="6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0" grpId="0"/>
      <p:bldP spid="87" grpId="0"/>
      <p:bldP spid="87" grpId="1"/>
      <p:bldP spid="90" grpId="0"/>
      <p:bldP spid="90" grpId="1"/>
      <p:bldP spid="38" grpId="0"/>
      <p:bldP spid="38" grpId="1"/>
      <p:bldP spid="40" grpId="0"/>
      <p:bldP spid="40" grpId="1"/>
      <p:bldP spid="5" grpId="0"/>
      <p:bldP spid="5" grpId="1"/>
      <p:bldP spid="7" grpId="0"/>
      <p:bldP spid="7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1440180" y="2102485"/>
            <a:ext cx="4019550" cy="2888615"/>
          </a:xfrm>
          <a:prstGeom prst="rect">
            <a:avLst/>
          </a:prstGeom>
          <a:noFill/>
        </p:spPr>
        <p:txBody>
          <a:bodyPr wrap="square" rtlCol="0">
            <a:normAutofit fontScale="60000"/>
          </a:bodyPr>
          <a:lstStyle/>
          <a:p>
            <a:pPr algn="ctr"/>
            <a:r>
              <a:rPr lang="en-US" altLang="zh-CN" sz="150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01</a:t>
            </a:r>
            <a:endParaRPr lang="en-US" altLang="zh-CN" sz="150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pPr algn="ctr"/>
            <a:r>
              <a:rPr lang="zh-CN" altLang="en-US" sz="1150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sym typeface="+mn-ea"/>
              </a:rPr>
              <a:t>曲随景动</a:t>
            </a:r>
            <a:endParaRPr lang="zh-CN" altLang="en-US" sz="11500" b="1" dirty="0">
              <a:solidFill>
                <a:schemeClr val="bg1"/>
              </a:solidFill>
              <a:latin typeface="汉仪雅酷黑简" panose="00020600040101010101" charset="-122"/>
              <a:ea typeface="汉仪雅酷黑简" panose="0002060004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720840" y="421640"/>
            <a:ext cx="4048760" cy="10147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2000">
                <a:solidFill>
                  <a:schemeClr val="bg1"/>
                </a:solidFill>
                <a:sym typeface="+mn-ea"/>
              </a:rPr>
              <a:t>      </a:t>
            </a:r>
            <a:r>
              <a:rPr lang="en-US" altLang="zh-CN" sz="200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 </a:t>
            </a:r>
            <a:r>
              <a:rPr lang="zh-CN" altLang="en-US" sz="200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当你置身于不同的地区，求是音乐会实事求是地为你提供该地区的特色音乐</a:t>
            </a:r>
            <a:endParaRPr lang="zh-CN" altLang="en-US" sz="2000">
              <a:solidFill>
                <a:schemeClr val="bg1"/>
              </a:solidFill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lang="zh-CN" altLang="en-US" sz="2000">
              <a:solidFill>
                <a:schemeClr val="bg1"/>
              </a:solidFill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200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       当你身处不同场景中，求是音乐更够为你提供适合该场景的音乐</a:t>
            </a:r>
            <a:endParaRPr lang="en-US" altLang="zh-CN" sz="2000">
              <a:solidFill>
                <a:schemeClr val="bg1"/>
              </a:solidFill>
              <a:sym typeface="+mn-ea"/>
            </a:endParaRPr>
          </a:p>
        </p:txBody>
      </p:sp>
      <p:pic>
        <p:nvPicPr>
          <p:cNvPr id="2" name="图片 1" descr="QQ图片202009261358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0560" y="3371850"/>
            <a:ext cx="2740660" cy="2693035"/>
          </a:xfrm>
          <a:prstGeom prst="rect">
            <a:avLst/>
          </a:prstGeom>
        </p:spPr>
      </p:pic>
      <p:pic>
        <p:nvPicPr>
          <p:cNvPr id="4" name="图片 3" descr="QQ图片202009261358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8045" y="3371850"/>
            <a:ext cx="3703955" cy="272986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3" grpId="0" bldLvl="0" build="allAtOnce"/>
      <p:bldP spid="3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1708150" y="2340610"/>
            <a:ext cx="3710305" cy="3016885"/>
          </a:xfrm>
          <a:prstGeom prst="rect">
            <a:avLst/>
          </a:prstGeom>
          <a:noFill/>
        </p:spPr>
        <p:txBody>
          <a:bodyPr wrap="square" rtlCol="0">
            <a:normAutofit fontScale="25000"/>
          </a:bodyPr>
          <a:lstStyle/>
          <a:p>
            <a:pPr algn="ctr"/>
            <a:r>
              <a:rPr lang="en-US" altLang="zh-CN" sz="384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02</a:t>
            </a:r>
            <a:endParaRPr lang="en-US" altLang="zh-CN" sz="264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pPr algn="ctr"/>
            <a:r>
              <a:rPr lang="zh-CN" altLang="en-US" sz="2640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sym typeface="+mn-ea"/>
              </a:rPr>
              <a:t>想你所想</a:t>
            </a:r>
            <a:endParaRPr lang="zh-CN" altLang="en-US" sz="24000">
              <a:solidFill>
                <a:schemeClr val="bg1"/>
              </a:solidFill>
              <a:latin typeface="汉仪雅酷黑简" panose="00020600040101010101" charset="-122"/>
              <a:ea typeface="汉仪雅酷黑简" panose="00020600040101010101" charset="-122"/>
            </a:endParaRPr>
          </a:p>
          <a:p>
            <a:pPr algn="ctr"/>
            <a:endParaRPr lang="zh-CN" altLang="en-US" sz="24000" b="1" dirty="0">
              <a:solidFill>
                <a:schemeClr val="bg1"/>
              </a:solidFill>
              <a:latin typeface="汉仪雅酷黑简" panose="00020600040101010101" charset="-122"/>
              <a:ea typeface="汉仪雅酷黑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431915" y="687705"/>
            <a:ext cx="4754880" cy="922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       </a:t>
            </a:r>
            <a:r>
              <a:rPr lang="zh-CN" altLang="en-US" sz="200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记录、分析用户听音乐时心跳和脑电波的变化，筛选出歌曲中最令用户最心动的部分（如部分旋律、几句歌词），由此推断出该用户的偏好。</a:t>
            </a:r>
            <a:endParaRPr lang="zh-CN" altLang="en-US" sz="2000">
              <a:solidFill>
                <a:schemeClr val="bg1"/>
              </a:solidFill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lang="zh-CN" altLang="en-US" sz="2000">
              <a:solidFill>
                <a:schemeClr val="bg1"/>
              </a:solidFill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200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       在用户的听歌过程中对其偏好进行动态调整，推荐相符合的音乐。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pic>
        <p:nvPicPr>
          <p:cNvPr id="8" name="图片 7" descr="QQ图片202009261401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4015" y="3180715"/>
            <a:ext cx="4462780" cy="334708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3" grpId="0" bldLvl="0" build="allAtOnce"/>
      <p:bldP spid="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735330" y="2426335"/>
            <a:ext cx="5183505" cy="3604895"/>
          </a:xfrm>
          <a:prstGeom prst="rect">
            <a:avLst/>
          </a:prstGeom>
          <a:noFill/>
        </p:spPr>
        <p:txBody>
          <a:bodyPr wrap="square" rtlCol="0">
            <a:normAutofit fontScale="45000"/>
          </a:bodyPr>
          <a:lstStyle/>
          <a:p>
            <a:pPr algn="ctr"/>
            <a:r>
              <a:rPr lang="en-US" altLang="zh-CN" sz="213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03</a:t>
            </a:r>
            <a:endParaRPr lang="en-US" altLang="zh-CN" sz="213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pPr algn="ctr"/>
            <a:r>
              <a:rPr lang="en-US" altLang="zh-CN" sz="11500" b="1" spc="200" dirty="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“</a:t>
            </a:r>
            <a:r>
              <a:rPr lang="zh-CN" altLang="en-US" sz="11500" b="1" spc="200" dirty="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涟漪</a:t>
            </a:r>
            <a:r>
              <a:rPr lang="en-US" altLang="zh-CN" sz="11500" b="1" spc="200" dirty="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”</a:t>
            </a:r>
            <a:r>
              <a:rPr lang="zh-CN" altLang="en-US" sz="11500" b="1" spc="200" dirty="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懂你</a:t>
            </a:r>
            <a:endParaRPr lang="zh-CN" altLang="en-US" sz="11500" b="1" spc="200" dirty="0">
              <a:solidFill>
                <a:schemeClr val="bg1"/>
              </a:solidFill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Arial" panose="020B0604020202020204" pitchFamily="34" charset="0"/>
            </a:endParaRPr>
          </a:p>
          <a:p>
            <a:pPr algn="ctr"/>
            <a:r>
              <a:rPr lang="zh-CN" altLang="en-US" sz="11500" b="1" spc="200" dirty="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  朦胧的爱</a:t>
            </a:r>
            <a:endParaRPr lang="zh-CN" altLang="en-US" sz="11500">
              <a:solidFill>
                <a:schemeClr val="bg1"/>
              </a:solidFill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</a:endParaRPr>
          </a:p>
          <a:p>
            <a:pPr algn="ctr"/>
            <a:endParaRPr lang="zh-CN" altLang="en-US" sz="11500" b="1" dirty="0">
              <a:solidFill>
                <a:schemeClr val="bg1"/>
              </a:solidFill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303645" y="307340"/>
            <a:ext cx="5545455" cy="922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 </a:t>
            </a:r>
            <a:r>
              <a:rPr lang="en-US" altLang="zh-CN" sz="200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       </a:t>
            </a:r>
            <a:r>
              <a:rPr lang="zh-CN" altLang="en-US" sz="200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求是音乐能分析用户喜欢的音乐，分类筛选出主要的元素标签，提取出歌曲中占比较小但在用户接受范围内的歌曲元素，据此进行新风格音乐的推送。</a:t>
            </a:r>
            <a:endParaRPr lang="zh-CN" altLang="en-US" sz="2000">
              <a:solidFill>
                <a:schemeClr val="bg1"/>
              </a:solidFill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200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      </a:t>
            </a:r>
            <a:endParaRPr lang="zh-CN" altLang="en-US" sz="2000">
              <a:solidFill>
                <a:schemeClr val="bg1"/>
              </a:solidFill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zh-CN" altLang="en-US" sz="200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      求是音乐的</a:t>
            </a:r>
            <a:r>
              <a:rPr lang="en-US" altLang="zh-CN" sz="200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“</a:t>
            </a:r>
            <a:r>
              <a:rPr lang="zh-CN" altLang="en-US" sz="200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涟漪</a:t>
            </a:r>
            <a:r>
              <a:rPr lang="en-US" altLang="zh-CN" sz="200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”</a:t>
            </a:r>
            <a:r>
              <a:rPr lang="zh-CN" altLang="en-US" sz="200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推送，</a:t>
            </a:r>
            <a:r>
              <a:rPr lang="en-US" altLang="zh-CN" sz="200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 </a:t>
            </a:r>
            <a:r>
              <a:rPr lang="zh-CN" altLang="en-US" sz="200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推倒</a:t>
            </a:r>
            <a:r>
              <a:rPr lang="en-US" altLang="zh-CN" sz="200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“</a:t>
            </a:r>
            <a:r>
              <a:rPr lang="zh-CN" altLang="en-US" sz="200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信息围墙</a:t>
            </a:r>
            <a:r>
              <a:rPr lang="en-US" altLang="zh-CN" sz="200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”</a:t>
            </a:r>
            <a:r>
              <a:rPr lang="zh-CN" altLang="en-US" sz="200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+mn-ea"/>
              </a:rPr>
              <a:t>，探索你的音乐新边界，懂你都不懂的你自己。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pic>
        <p:nvPicPr>
          <p:cNvPr id="8" name="图片 7" descr="QQ图片202009261358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3375" y="3041015"/>
            <a:ext cx="5367020" cy="338582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3" grpId="0" bldLvl="0" build="allAtOnce"/>
      <p:bldP spid="3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>
            <p:custDataLst>
              <p:tags r:id="rId1"/>
            </p:custDataLst>
          </p:nvPr>
        </p:nvCxnSpPr>
        <p:spPr>
          <a:xfrm>
            <a:off x="8001449" y="2082165"/>
            <a:ext cx="0" cy="4084955"/>
          </a:xfrm>
          <a:prstGeom prst="line">
            <a:avLst/>
          </a:prstGeom>
          <a:ln w="127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958532" y="2471420"/>
            <a:ext cx="2928620" cy="384231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  <a:spcBef>
                <a:spcPts val="1000"/>
              </a:spcBef>
            </a:pPr>
            <a:r>
              <a:rPr lang="zh-CN" altLang="en-US" sz="200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sym typeface="Arial" panose="020B0604020202020204" pitchFamily="34" charset="0"/>
              </a:rPr>
              <a:t>当你面对一个感兴趣的人却又不好意思上前时，求是音乐就是你最好的沟通之道：共享一首歌，心与心在音乐中荡漾。当面对朋友时，这首歌也可以成为你们友情的催化剂。</a:t>
            </a:r>
            <a:endParaRPr lang="zh-CN" altLang="en-US" sz="2000" dirty="0">
              <a:solidFill>
                <a:schemeClr val="bg1"/>
              </a:solidFill>
              <a:uFillTx/>
              <a:latin typeface="汉仪雅酷黑简" panose="00020600040101010101" charset="-122"/>
              <a:ea typeface="汉仪雅酷黑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1157287" y="1972310"/>
            <a:ext cx="2928620" cy="3987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3200" b="1" dirty="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sym typeface="Arial" panose="020B0604020202020204" pitchFamily="34" charset="0"/>
              </a:rPr>
              <a:t>社交</a:t>
            </a:r>
            <a:endParaRPr lang="zh-CN" altLang="en-US" sz="3200" b="1" dirty="0">
              <a:solidFill>
                <a:schemeClr val="bg1"/>
              </a:solidFill>
              <a:latin typeface="汉仪雅酷黑简" panose="00020600040101010101" charset="-122"/>
              <a:ea typeface="汉仪雅酷黑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4625956" y="2456815"/>
            <a:ext cx="2928620" cy="384231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  <a:spcBef>
                <a:spcPts val="1000"/>
              </a:spcBef>
            </a:pPr>
            <a:r>
              <a:rPr lang="zh-CN" altLang="en-US" sz="200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在大脑中拟合出相应的演唱会场景，即使你出生于</a:t>
            </a:r>
            <a:r>
              <a:rPr lang="en-US" altLang="zh-CN" sz="200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22</a:t>
            </a:r>
            <a:r>
              <a:rPr lang="zh-CN" altLang="en-US" sz="200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世纪也</a:t>
            </a:r>
            <a:r>
              <a:rPr lang="zh-CN" altLang="en-US" sz="200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能轻松在家中享受到几百年前迈克尔杰克逊带来的视听觉盛宴</a:t>
            </a:r>
            <a:r>
              <a:rPr lang="en-US" altLang="zh-CN" sz="200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~</a:t>
            </a:r>
            <a:endParaRPr lang="en-US" altLang="zh-CN" sz="2000" dirty="0">
              <a:solidFill>
                <a:schemeClr val="bg1"/>
              </a:solidFill>
              <a:uFillTx/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4847590" y="1972310"/>
            <a:ext cx="2928620" cy="4845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3200" b="1" dirty="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sym typeface="Arial" panose="020B0604020202020204" pitchFamily="34" charset="0"/>
              </a:rPr>
              <a:t>音乐会</a:t>
            </a:r>
            <a:endParaRPr lang="zh-CN" altLang="en-US" sz="3200" b="1" dirty="0">
              <a:solidFill>
                <a:schemeClr val="bg1"/>
              </a:solidFill>
              <a:latin typeface="汉仪雅酷黑简" panose="00020600040101010101" charset="-122"/>
              <a:ea typeface="汉仪雅酷黑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>
            <p:custDataLst>
              <p:tags r:id="rId6"/>
            </p:custDataLst>
          </p:nvPr>
        </p:nvSpPr>
        <p:spPr>
          <a:xfrm>
            <a:off x="8470547" y="2456815"/>
            <a:ext cx="2928620" cy="384231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  <a:spcBef>
                <a:spcPts val="1000"/>
              </a:spcBef>
            </a:pPr>
            <a:r>
              <a:rPr lang="zh-CN" altLang="en-US" sz="200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新技术能从你的脑电波中直接</a:t>
            </a:r>
            <a:r>
              <a:rPr lang="en-US" altLang="zh-CN" sz="200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”</a:t>
            </a:r>
            <a:r>
              <a:rPr lang="zh-CN" altLang="en-US" sz="200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听</a:t>
            </a:r>
            <a:r>
              <a:rPr lang="en-US" altLang="zh-CN" sz="200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“</a:t>
            </a:r>
            <a:r>
              <a:rPr lang="zh-CN" altLang="en-US" sz="200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出你所想的音乐并按需求储存或播放。</a:t>
            </a:r>
            <a:endParaRPr lang="zh-CN" altLang="en-US" sz="2000" dirty="0">
              <a:solidFill>
                <a:schemeClr val="bg1"/>
              </a:solidFill>
              <a:uFillTx/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8652792" y="2007235"/>
            <a:ext cx="2928620" cy="3987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3200" b="1" dirty="0">
                <a:solidFill>
                  <a:schemeClr val="bg1"/>
                </a:solidFill>
                <a:latin typeface="汉仪雅酷黑简" panose="00020600040101010101" charset="-122"/>
                <a:ea typeface="汉仪雅酷黑简" panose="00020600040101010101" charset="-122"/>
                <a:sym typeface="Arial" panose="020B0604020202020204" pitchFamily="34" charset="0"/>
              </a:rPr>
              <a:t>听歌识曲</a:t>
            </a:r>
            <a:endParaRPr lang="zh-CN" altLang="en-US" sz="3200" b="1" dirty="0">
              <a:solidFill>
                <a:schemeClr val="bg1"/>
              </a:solidFill>
              <a:latin typeface="汉仪雅酷黑简" panose="00020600040101010101" charset="-122"/>
              <a:ea typeface="汉仪雅酷黑简" panose="00020600040101010101" charset="-122"/>
              <a:sym typeface="Arial" panose="020B0604020202020204" pitchFamily="34" charset="0"/>
            </a:endParaRPr>
          </a:p>
        </p:txBody>
      </p:sp>
      <p:cxnSp>
        <p:nvCxnSpPr>
          <p:cNvPr id="12" name="直接连接符 11"/>
          <p:cNvCxnSpPr/>
          <p:nvPr>
            <p:custDataLst>
              <p:tags r:id="rId8"/>
            </p:custDataLst>
          </p:nvPr>
        </p:nvCxnSpPr>
        <p:spPr>
          <a:xfrm>
            <a:off x="4195594" y="2082165"/>
            <a:ext cx="0" cy="4084955"/>
          </a:xfrm>
          <a:prstGeom prst="line">
            <a:avLst/>
          </a:prstGeom>
          <a:ln w="127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610235" y="340995"/>
            <a:ext cx="4022090" cy="1379220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sz="4800">
                <a:solidFill>
                  <a:schemeClr val="accent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更多趣味</a:t>
            </a:r>
            <a:r>
              <a:rPr lang="en-US" altLang="zh-CN" sz="4800">
                <a:solidFill>
                  <a:schemeClr val="accent1"/>
                </a:solidFill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~</a:t>
            </a:r>
            <a:endParaRPr sz="4800">
              <a:solidFill>
                <a:schemeClr val="accent1"/>
              </a:solidFill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+mn-ea"/>
            </a:endParaRPr>
          </a:p>
        </p:txBody>
      </p:sp>
      <p:pic>
        <p:nvPicPr>
          <p:cNvPr id="11" name="图片 10" descr="QQ图片2020092614174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94810" y="2580005"/>
            <a:ext cx="3790315" cy="2600960"/>
          </a:xfrm>
          <a:prstGeom prst="rect">
            <a:avLst/>
          </a:prstGeom>
        </p:spPr>
      </p:pic>
      <p:pic>
        <p:nvPicPr>
          <p:cNvPr id="13" name="图片 12" descr="QQ图片2020092614174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2580005"/>
            <a:ext cx="4085590" cy="2600960"/>
          </a:xfrm>
          <a:prstGeom prst="rect">
            <a:avLst/>
          </a:prstGeom>
        </p:spPr>
      </p:pic>
      <p:pic>
        <p:nvPicPr>
          <p:cNvPr id="14" name="图片 13" descr="X@ZGE29[3(QOEE0@0U$BT6L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985125" y="2580005"/>
            <a:ext cx="4189730" cy="2600960"/>
          </a:xfrm>
          <a:prstGeom prst="rect">
            <a:avLst/>
          </a:prstGeom>
        </p:spPr>
      </p:pic>
    </p:spTree>
    <p:custDataLst>
      <p:tags r:id="rId12"/>
    </p:custData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5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9" dur="20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4" grpId="0"/>
      <p:bldP spid="4" grpId="1"/>
      <p:bldP spid="3" grpId="0"/>
      <p:bldP spid="3" grpId="1"/>
      <p:bldP spid="7" grpId="0"/>
      <p:bldP spid="7" grpId="1"/>
      <p:bldP spid="6" grpId="0"/>
      <p:bldP spid="6" grpId="1"/>
      <p:bldP spid="10" grpId="0"/>
      <p:bldP spid="10" grpId="1"/>
      <p:bldP spid="9" grpId="0"/>
      <p:bldP spid="9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文本框 5"/>
          <p:cNvSpPr txBox="1"/>
          <p:nvPr>
            <p:custDataLst>
              <p:tags r:id="rId1"/>
            </p:custDataLst>
          </p:nvPr>
        </p:nvSpPr>
        <p:spPr>
          <a:xfrm>
            <a:off x="1193664" y="2571030"/>
            <a:ext cx="687705" cy="583565"/>
          </a:xfrm>
          <a:prstGeom prst="rect">
            <a:avLst/>
          </a:prstGeom>
          <a:noFill/>
        </p:spPr>
        <p:txBody>
          <a:bodyPr wrap="square" rtlCol="0">
            <a:normAutofit fontScale="97500"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buClrTx/>
              <a:buSzTx/>
              <a:buFontTx/>
            </a:pPr>
            <a:r>
              <a:rPr lang="en-US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01.</a:t>
            </a:r>
            <a:endParaRPr lang="en-US" altLang="zh-CN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46" name="文本框 45"/>
          <p:cNvSpPr txBox="1"/>
          <p:nvPr>
            <p:custDataLst>
              <p:tags r:id="rId2"/>
            </p:custDataLst>
          </p:nvPr>
        </p:nvSpPr>
        <p:spPr>
          <a:xfrm>
            <a:off x="1881369" y="2571030"/>
            <a:ext cx="3528695" cy="422275"/>
          </a:xfrm>
          <a:prstGeom prst="rect">
            <a:avLst/>
          </a:prstGeom>
          <a:noFill/>
        </p:spPr>
        <p:txBody>
          <a:bodyPr wrap="square" lIns="91440" tIns="45720" rIns="91440" bIns="0" anchor="ctr" anchorCtr="0">
            <a:normAutofit/>
          </a:bodyPr>
          <a:lstStyle/>
          <a:p>
            <a:pPr>
              <a:lnSpc>
                <a:spcPct val="110000"/>
              </a:lnSpc>
            </a:pPr>
            <a:r>
              <a:rPr lang="zh-CN" altLang="en-US" sz="2000" b="1" spc="20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sym typeface="Arial" panose="020B0604020202020204" pitchFamily="34" charset="0"/>
              </a:rPr>
              <a:t>陈梓昱</a:t>
            </a:r>
            <a:endParaRPr lang="zh-CN" altLang="en-US" sz="2000" b="1" spc="200" dirty="0">
              <a:solidFill>
                <a:schemeClr val="bg1"/>
              </a:solidFill>
              <a:uFillTx/>
              <a:latin typeface="汉仪雅酷黑简" panose="00020600040101010101" charset="-122"/>
              <a:ea typeface="汉仪雅酷黑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47" name="文本框 46"/>
          <p:cNvSpPr txBox="1"/>
          <p:nvPr>
            <p:custDataLst>
              <p:tags r:id="rId3"/>
            </p:custDataLst>
          </p:nvPr>
        </p:nvSpPr>
        <p:spPr>
          <a:xfrm>
            <a:off x="1881369" y="3016800"/>
            <a:ext cx="3528695" cy="762635"/>
          </a:xfrm>
          <a:prstGeom prst="rect">
            <a:avLst/>
          </a:prstGeom>
          <a:noFill/>
        </p:spPr>
        <p:txBody>
          <a:bodyPr wrap="square" lIns="91440" tIns="0" rIns="91440" bIns="45720">
            <a:noAutofit/>
          </a:bodyPr>
          <a:lstStyle/>
          <a:p>
            <a:pPr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spc="15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提出</a:t>
            </a:r>
            <a:r>
              <a:rPr lang="en-US" altLang="zh-CN" sz="2000" spc="15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app</a:t>
            </a:r>
            <a:r>
              <a:rPr lang="zh-CN" altLang="en-US" sz="2000" spc="15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最初构想</a:t>
            </a:r>
            <a:endParaRPr lang="zh-CN" altLang="en-US" sz="2000" spc="150" dirty="0">
              <a:solidFill>
                <a:schemeClr val="bg1"/>
              </a:solidFill>
              <a:uFillTx/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Arial" panose="020B0604020202020204" pitchFamily="34" charset="0"/>
            </a:endParaRPr>
          </a:p>
          <a:p>
            <a:pPr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spc="15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产品原型设计</a:t>
            </a:r>
            <a:endParaRPr lang="zh-CN" altLang="en-US" sz="2000" spc="150" dirty="0">
              <a:solidFill>
                <a:schemeClr val="bg1"/>
              </a:solidFill>
              <a:uFillTx/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61" name="文本框 5"/>
          <p:cNvSpPr txBox="1"/>
          <p:nvPr>
            <p:custDataLst>
              <p:tags r:id="rId4"/>
            </p:custDataLst>
          </p:nvPr>
        </p:nvSpPr>
        <p:spPr>
          <a:xfrm>
            <a:off x="6610214" y="2571030"/>
            <a:ext cx="687705" cy="583565"/>
          </a:xfrm>
          <a:prstGeom prst="rect">
            <a:avLst/>
          </a:prstGeom>
          <a:noFill/>
        </p:spPr>
        <p:txBody>
          <a:bodyPr wrap="square" rtlCol="0">
            <a:normAutofit fontScale="97500"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buClrTx/>
              <a:buSzTx/>
              <a:buFontTx/>
            </a:pPr>
            <a:r>
              <a:rPr lang="en-US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02.</a:t>
            </a:r>
            <a:endParaRPr lang="en-US" altLang="zh-CN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62" name="文本框 61"/>
          <p:cNvSpPr txBox="1"/>
          <p:nvPr>
            <p:custDataLst>
              <p:tags r:id="rId5"/>
            </p:custDataLst>
          </p:nvPr>
        </p:nvSpPr>
        <p:spPr>
          <a:xfrm>
            <a:off x="7297919" y="2576745"/>
            <a:ext cx="3528695" cy="422275"/>
          </a:xfrm>
          <a:prstGeom prst="rect">
            <a:avLst/>
          </a:prstGeom>
          <a:noFill/>
        </p:spPr>
        <p:txBody>
          <a:bodyPr wrap="square" lIns="91440" tIns="45720" rIns="91440" bIns="0" anchor="ctr" anchorCtr="0">
            <a:normAutofit/>
          </a:bodyPr>
          <a:lstStyle/>
          <a:p>
            <a:pPr>
              <a:lnSpc>
                <a:spcPct val="110000"/>
              </a:lnSpc>
            </a:pPr>
            <a:r>
              <a:rPr lang="zh-CN" altLang="en-US" sz="2000" b="1" spc="20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sym typeface="Arial" panose="020B0604020202020204" pitchFamily="34" charset="0"/>
              </a:rPr>
              <a:t>贾一鸣</a:t>
            </a:r>
            <a:endParaRPr lang="zh-CN" altLang="en-US" sz="2000" b="1" spc="200" dirty="0">
              <a:solidFill>
                <a:schemeClr val="bg1"/>
              </a:solidFill>
              <a:uFillTx/>
              <a:latin typeface="汉仪雅酷黑简" panose="00020600040101010101" charset="-122"/>
              <a:ea typeface="汉仪雅酷黑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63" name="文本框 62"/>
          <p:cNvSpPr txBox="1"/>
          <p:nvPr>
            <p:custDataLst>
              <p:tags r:id="rId6"/>
            </p:custDataLst>
          </p:nvPr>
        </p:nvSpPr>
        <p:spPr>
          <a:xfrm>
            <a:off x="7297919" y="3016800"/>
            <a:ext cx="3528695" cy="762635"/>
          </a:xfrm>
          <a:prstGeom prst="rect">
            <a:avLst/>
          </a:prstGeom>
          <a:noFill/>
        </p:spPr>
        <p:txBody>
          <a:bodyPr wrap="square" lIns="91440" tIns="0" rIns="91440" bIns="45720">
            <a:noAutofit/>
          </a:bodyPr>
          <a:lstStyle/>
          <a:p>
            <a:pPr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spc="15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完善</a:t>
            </a:r>
            <a:r>
              <a:rPr lang="en-US" altLang="zh-CN" sz="2000" spc="15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app</a:t>
            </a:r>
            <a:r>
              <a:rPr lang="zh-CN" altLang="en-US" sz="2000" spc="15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设计</a:t>
            </a:r>
            <a:endParaRPr lang="zh-CN" altLang="en-US" sz="2000" spc="150" dirty="0">
              <a:solidFill>
                <a:schemeClr val="bg1"/>
              </a:solidFill>
              <a:uFillTx/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Arial" panose="020B0604020202020204" pitchFamily="34" charset="0"/>
            </a:endParaRPr>
          </a:p>
          <a:p>
            <a:pPr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000" spc="15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ppt</a:t>
            </a:r>
            <a:r>
              <a:rPr lang="zh-CN" altLang="en-US" sz="2000" spc="15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设计制作</a:t>
            </a:r>
            <a:endParaRPr lang="zh-CN" altLang="en-US" sz="2000" spc="150" dirty="0">
              <a:solidFill>
                <a:schemeClr val="bg1"/>
              </a:solidFill>
              <a:uFillTx/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65" name="文本框 5"/>
          <p:cNvSpPr txBox="1"/>
          <p:nvPr>
            <p:custDataLst>
              <p:tags r:id="rId7"/>
            </p:custDataLst>
          </p:nvPr>
        </p:nvSpPr>
        <p:spPr>
          <a:xfrm>
            <a:off x="1193664" y="4183930"/>
            <a:ext cx="687705" cy="583565"/>
          </a:xfrm>
          <a:prstGeom prst="rect">
            <a:avLst/>
          </a:prstGeom>
          <a:noFill/>
        </p:spPr>
        <p:txBody>
          <a:bodyPr wrap="square" rtlCol="0">
            <a:normAutofit fontScale="97500"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buClrTx/>
              <a:buSzTx/>
              <a:buFontTx/>
            </a:pPr>
            <a:r>
              <a:rPr lang="en-US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03.</a:t>
            </a:r>
            <a:endParaRPr lang="en-US" altLang="zh-CN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66" name="文本框 65"/>
          <p:cNvSpPr txBox="1"/>
          <p:nvPr>
            <p:custDataLst>
              <p:tags r:id="rId8"/>
            </p:custDataLst>
          </p:nvPr>
        </p:nvSpPr>
        <p:spPr>
          <a:xfrm>
            <a:off x="1881369" y="4189645"/>
            <a:ext cx="3528695" cy="422275"/>
          </a:xfrm>
          <a:prstGeom prst="rect">
            <a:avLst/>
          </a:prstGeom>
          <a:noFill/>
        </p:spPr>
        <p:txBody>
          <a:bodyPr wrap="square" lIns="91440" tIns="45720" rIns="91440" bIns="0" anchor="ctr" anchorCtr="0">
            <a:normAutofit/>
          </a:bodyPr>
          <a:lstStyle/>
          <a:p>
            <a:pPr>
              <a:lnSpc>
                <a:spcPct val="110000"/>
              </a:lnSpc>
            </a:pPr>
            <a:r>
              <a:rPr lang="zh-CN" altLang="en-US" sz="2000" b="1" spc="20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sym typeface="Arial" panose="020B0604020202020204" pitchFamily="34" charset="0"/>
              </a:rPr>
              <a:t>杨泽夏</a:t>
            </a:r>
            <a:endParaRPr lang="zh-CN" altLang="en-US" sz="2000" b="1" spc="200" dirty="0">
              <a:solidFill>
                <a:schemeClr val="bg1"/>
              </a:solidFill>
              <a:uFillTx/>
              <a:latin typeface="汉仪雅酷黑简" panose="00020600040101010101" charset="-122"/>
              <a:ea typeface="汉仪雅酷黑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67" name="文本框 66"/>
          <p:cNvSpPr txBox="1"/>
          <p:nvPr>
            <p:custDataLst>
              <p:tags r:id="rId9"/>
            </p:custDataLst>
          </p:nvPr>
        </p:nvSpPr>
        <p:spPr>
          <a:xfrm>
            <a:off x="1881369" y="4629700"/>
            <a:ext cx="3528695" cy="762635"/>
          </a:xfrm>
          <a:prstGeom prst="rect">
            <a:avLst/>
          </a:prstGeom>
          <a:noFill/>
        </p:spPr>
        <p:txBody>
          <a:bodyPr wrap="square" lIns="91440" tIns="0" rIns="91440" bIns="45720">
            <a:noAutofit/>
          </a:bodyPr>
          <a:lstStyle/>
          <a:p>
            <a:pPr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spc="15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完善</a:t>
            </a:r>
            <a:r>
              <a:rPr lang="en-US" altLang="zh-CN" sz="2000" spc="15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app</a:t>
            </a:r>
            <a:r>
              <a:rPr lang="zh-CN" altLang="en-US" sz="2000" spc="15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设计</a:t>
            </a:r>
            <a:endParaRPr lang="zh-CN" altLang="en-US" sz="2000" spc="150" dirty="0">
              <a:solidFill>
                <a:schemeClr val="bg1"/>
              </a:solidFill>
              <a:uFillTx/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Arial" panose="020B0604020202020204" pitchFamily="34" charset="0"/>
            </a:endParaRPr>
          </a:p>
          <a:p>
            <a:pPr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000" spc="15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ppt</a:t>
            </a:r>
            <a:r>
              <a:rPr lang="zh-CN" altLang="en-US" sz="2000" spc="15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设计制作</a:t>
            </a:r>
            <a:endParaRPr lang="zh-CN" altLang="en-US" sz="2000" spc="150" dirty="0">
              <a:solidFill>
                <a:schemeClr val="bg1"/>
              </a:solidFill>
              <a:uFillTx/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69" name="文本框 5"/>
          <p:cNvSpPr txBox="1"/>
          <p:nvPr>
            <p:custDataLst>
              <p:tags r:id="rId10"/>
            </p:custDataLst>
          </p:nvPr>
        </p:nvSpPr>
        <p:spPr>
          <a:xfrm>
            <a:off x="6610214" y="4183930"/>
            <a:ext cx="687705" cy="583565"/>
          </a:xfrm>
          <a:prstGeom prst="rect">
            <a:avLst/>
          </a:prstGeom>
          <a:noFill/>
        </p:spPr>
        <p:txBody>
          <a:bodyPr wrap="square" rtlCol="0">
            <a:normAutofit fontScale="97500"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buClrTx/>
              <a:buSzTx/>
              <a:buFontTx/>
            </a:pPr>
            <a:r>
              <a:rPr lang="en-US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04.</a:t>
            </a:r>
            <a:endParaRPr lang="en-US" altLang="zh-CN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70" name="文本框 69"/>
          <p:cNvSpPr txBox="1"/>
          <p:nvPr>
            <p:custDataLst>
              <p:tags r:id="rId11"/>
            </p:custDataLst>
          </p:nvPr>
        </p:nvSpPr>
        <p:spPr>
          <a:xfrm>
            <a:off x="7297919" y="4189645"/>
            <a:ext cx="3528695" cy="422275"/>
          </a:xfrm>
          <a:prstGeom prst="rect">
            <a:avLst/>
          </a:prstGeom>
          <a:noFill/>
        </p:spPr>
        <p:txBody>
          <a:bodyPr wrap="square" lIns="91440" tIns="45720" rIns="91440" bIns="0" anchor="ctr" anchorCtr="0">
            <a:normAutofit/>
          </a:bodyPr>
          <a:lstStyle/>
          <a:p>
            <a:pPr>
              <a:lnSpc>
                <a:spcPct val="110000"/>
              </a:lnSpc>
            </a:pPr>
            <a:r>
              <a:rPr lang="zh-CN" altLang="en-US" sz="2000" b="1" spc="20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sym typeface="Arial" panose="020B0604020202020204" pitchFamily="34" charset="0"/>
              </a:rPr>
              <a:t>郑铭</a:t>
            </a:r>
            <a:endParaRPr lang="zh-CN" altLang="en-US" sz="2000" b="1" spc="200" dirty="0">
              <a:solidFill>
                <a:schemeClr val="bg1"/>
              </a:solidFill>
              <a:uFillTx/>
              <a:latin typeface="汉仪雅酷黑简" panose="00020600040101010101" charset="-122"/>
              <a:ea typeface="汉仪雅酷黑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71" name="文本框 70"/>
          <p:cNvSpPr txBox="1"/>
          <p:nvPr>
            <p:custDataLst>
              <p:tags r:id="rId12"/>
            </p:custDataLst>
          </p:nvPr>
        </p:nvSpPr>
        <p:spPr>
          <a:xfrm>
            <a:off x="7297919" y="4693835"/>
            <a:ext cx="3528695" cy="762635"/>
          </a:xfrm>
          <a:prstGeom prst="rect">
            <a:avLst/>
          </a:prstGeom>
          <a:noFill/>
        </p:spPr>
        <p:txBody>
          <a:bodyPr wrap="square" lIns="91440" tIns="0" rIns="91440" bIns="45720">
            <a:noAutofit/>
          </a:bodyPr>
          <a:lstStyle/>
          <a:p>
            <a:pPr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spc="15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完善</a:t>
            </a:r>
            <a:r>
              <a:rPr lang="en-US" altLang="zh-CN" sz="2000" spc="15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app</a:t>
            </a:r>
            <a:r>
              <a:rPr lang="zh-CN" altLang="en-US" sz="2000" spc="15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设计</a:t>
            </a:r>
            <a:endParaRPr lang="zh-CN" altLang="en-US" sz="2000" spc="150" dirty="0">
              <a:solidFill>
                <a:schemeClr val="bg1"/>
              </a:solidFill>
              <a:uFillTx/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Arial" panose="020B0604020202020204" pitchFamily="34" charset="0"/>
            </a:endParaRPr>
          </a:p>
          <a:p>
            <a:pPr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spc="150" dirty="0">
                <a:solidFill>
                  <a:schemeClr val="bg1"/>
                </a:solidFill>
                <a:uFillTx/>
                <a:latin typeface="汉仪雅酷黑简" panose="00020600040101010101" charset="-122"/>
                <a:ea typeface="汉仪雅酷黑简" panose="00020600040101010101" charset="-122"/>
                <a:cs typeface="汉仪雅酷黑简" panose="00020600040101010101" charset="-122"/>
                <a:sym typeface="Arial" panose="020B0604020202020204" pitchFamily="34" charset="0"/>
              </a:rPr>
              <a:t>产品原型设计</a:t>
            </a:r>
            <a:endParaRPr lang="zh-CN" altLang="en-US" sz="2000" spc="150" dirty="0">
              <a:solidFill>
                <a:schemeClr val="bg1"/>
              </a:solidFill>
              <a:uFillTx/>
              <a:latin typeface="汉仪雅酷黑简" panose="00020600040101010101" charset="-122"/>
              <a:ea typeface="汉仪雅酷黑简" panose="00020600040101010101" charset="-122"/>
              <a:cs typeface="汉仪雅酷黑简" panose="00020600040101010101" charset="-122"/>
              <a:sym typeface="Arial" panose="020B0604020202020204" pitchFamily="34" charset="0"/>
            </a:endParaRPr>
          </a:p>
        </p:txBody>
      </p:sp>
      <p:cxnSp>
        <p:nvCxnSpPr>
          <p:cNvPr id="72" name="直接连接符 71"/>
          <p:cNvCxnSpPr/>
          <p:nvPr>
            <p:custDataLst>
              <p:tags r:id="rId13"/>
            </p:custDataLst>
          </p:nvPr>
        </p:nvCxnSpPr>
        <p:spPr>
          <a:xfrm>
            <a:off x="6084925" y="2741527"/>
            <a:ext cx="0" cy="2650067"/>
          </a:xfrm>
          <a:prstGeom prst="line">
            <a:avLst/>
          </a:prstGeom>
          <a:ln w="127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>
            <p:custDataLst>
              <p:tags r:id="rId14"/>
            </p:custDataLst>
          </p:nvPr>
        </p:nvCxnSpPr>
        <p:spPr>
          <a:xfrm>
            <a:off x="1286933" y="3943796"/>
            <a:ext cx="9660467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>
            <p:custDataLst>
              <p:tags r:id="rId15"/>
            </p:custDataLst>
          </p:nvPr>
        </p:nvSpPr>
        <p:spPr>
          <a:xfrm>
            <a:off x="1149350" y="771525"/>
            <a:ext cx="3321685" cy="871220"/>
          </a:xfrm>
          <a:prstGeom prst="rect">
            <a:avLst/>
          </a:prstGeom>
          <a:noFill/>
        </p:spPr>
        <p:txBody>
          <a:bodyPr wrap="square" bIns="0" rtlCol="0" anchor="b" anchorCtr="0">
            <a:noAutofit/>
          </a:bodyPr>
          <a:lstStyle/>
          <a:p>
            <a:r>
              <a:rPr lang="zh-CN" altLang="en-US" sz="4400" b="1" dirty="0">
                <a:solidFill>
                  <a:schemeClr val="accent1"/>
                </a:solidFill>
                <a:latin typeface="汉仪雅酷黑简" panose="00020600040101010101" charset="-122"/>
                <a:ea typeface="汉仪雅酷黑简" panose="00020600040101010101" charset="-122"/>
                <a:sym typeface="Arial" panose="020B0604020202020204" pitchFamily="34" charset="0"/>
              </a:rPr>
              <a:t>分工与贡献</a:t>
            </a:r>
            <a:endParaRPr lang="zh-CN" altLang="en-US" sz="4400" b="1" dirty="0">
              <a:solidFill>
                <a:schemeClr val="accent1"/>
              </a:solidFill>
              <a:latin typeface="汉仪雅酷黑简" panose="00020600040101010101" charset="-122"/>
              <a:ea typeface="汉仪雅酷黑简" panose="00020600040101010101" charset="-122"/>
              <a:sym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>
            <p:custDataLst>
              <p:tags r:id="rId16"/>
            </p:custDataLst>
          </p:nvPr>
        </p:nvSpPr>
        <p:spPr>
          <a:xfrm>
            <a:off x="1149350" y="1642745"/>
            <a:ext cx="2860675" cy="821055"/>
          </a:xfrm>
          <a:prstGeom prst="rect">
            <a:avLst/>
          </a:prstGeom>
          <a:noFill/>
        </p:spPr>
        <p:txBody>
          <a:bodyPr wrap="square" rtlCol="0">
            <a:normAutofit fontScale="80000"/>
          </a:bodyPr>
          <a:lstStyle/>
          <a:p>
            <a:r>
              <a:rPr lang="en-US" altLang="zh-CN" sz="44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contribution</a:t>
            </a:r>
            <a:endParaRPr lang="en-US" altLang="zh-CN" sz="4400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</p:spTree>
    <p:custDataLst>
      <p:tags r:id="rId17"/>
    </p:custDataLst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en-US"/>
              <a:t>感谢您的聆听</a:t>
            </a:r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225902" y="3916677"/>
            <a:ext cx="5728469" cy="1503045"/>
          </a:xfrm>
          <a:prstGeom prst="rect">
            <a:avLst/>
          </a:prstGeom>
        </p:spPr>
        <p:txBody>
          <a:bodyPr vert="horz" wrap="square" lIns="90000" tIns="0" rIns="90000" bIns="46800" rtlCol="0">
            <a:noAutofit/>
          </a:bodyPr>
          <a:lstStyle/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</a:pPr>
            <a:r>
              <a:rPr lang="en-US" altLang="zh-CN" sz="2000" spc="15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2120</a:t>
            </a:r>
            <a:r>
              <a:rPr lang="zh-CN" altLang="en-US" sz="2000" spc="15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年上架</a:t>
            </a:r>
            <a:r>
              <a:rPr lang="en-US" altLang="zh-CN" sz="2000" spc="15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APP Store</a:t>
            </a:r>
            <a:r>
              <a:rPr lang="zh-CN" altLang="en-US" sz="2000" spc="15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，敬请期待！</a:t>
            </a:r>
            <a:endParaRPr lang="en-US" altLang="zh-CN" sz="2000" spc="150">
              <a:solidFill>
                <a:schemeClr val="bg1"/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0" y="0"/>
                                      <p:to x="100000" y="100000"/>
                                    </p:animScale>
                                    <p:anim to="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5"/>
                                          </p:val>
                                        </p:tav>
                                        <p:tav tm="100000">
                                          <p:val>
                                            <p:fltVal val="0.448475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to="" calcmode="lin" valueType="num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78"/>
                                          </p:val>
                                        </p:tav>
                                        <p:tav tm="100000">
                                          <p:val>
                                            <p:fltVal val="0.335818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7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 bldLvl="0" build="allAtOnce"/>
      <p:bldP spid="2" grpId="1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SLIDE_BK_DARK_LIGHT" val="2"/>
  <p:tag name="KSO_WM_UNIT_BK_DARK_LIGHT" val="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1"/>
</p:tagLst>
</file>

<file path=ppt/tags/tag120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SLIDE_BK_DARK_LIGHT" val="1"/>
  <p:tag name="KSO_WM_UNIT_BK_DARK_LIGHT" val="2"/>
</p:tagLst>
</file>

<file path=ppt/tags/tag132.xml><?xml version="1.0" encoding="utf-8"?>
<p:tagLst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2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2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2"/>
  <p:tag name="KSO_WM_TEMPLATE_SUBCATEGORY" val="0"/>
  <p:tag name="KSO_WM_TEMPLATE_MASTER_TYPE" val="1"/>
  <p:tag name="KSO_WM_TEMPLATE_COLOR_TYPE" val="1"/>
  <p:tag name="KSO_WM_TAG_VERSION" val="1.0"/>
  <p:tag name="KSO_WM_TEMPLATE_THUMBS_INDEX" val="1、4、7、10、13、15、17、18、19、20、22"/>
  <p:tag name="KSO_WM_TEMPLATE_MASTER_THUMB_INDEX" val="12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5172_1*i*1"/>
  <p:tag name="KSO_WM_TEMPLATE_CATEGORY" val="custom"/>
  <p:tag name="KSO_WM_TEMPLATE_INDEX" val="20205172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2_1*b*1"/>
  <p:tag name="KSO_WM_TEMPLATE_CATEGORY" val="custom"/>
  <p:tag name="KSO_WM_TEMPLATE_INDEX" val="20205172"/>
  <p:tag name="KSO_WM_UNIT_LAYERLEVEL" val="1"/>
  <p:tag name="KSO_WM_TAG_VERSION" val="1.0"/>
  <p:tag name="KSO_WM_BEAUTIFY_FLAG" val="#wm#"/>
  <p:tag name="KSO_WM_UNIT_PRESET_TEXT" val="XXXX公司"/>
</p:tagLst>
</file>

<file path=ppt/tags/tag15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2_1*a*1"/>
  <p:tag name="KSO_WM_TEMPLATE_CATEGORY" val="custom"/>
  <p:tag name="KSO_WM_TEMPLATE_INDEX" val="20205172"/>
  <p:tag name="KSO_WM_UNIT_LAYERLEVEL" val="1"/>
  <p:tag name="KSO_WM_TAG_VERSION" val="1.0"/>
  <p:tag name="KSO_WM_BEAUTIFY_FLAG" val="#wm#"/>
  <p:tag name="KSO_WM_UNIT_PRESET_TEXT" val="科技感发布会"/>
</p:tagLst>
</file>

<file path=ppt/tags/tag152.xml><?xml version="1.0" encoding="utf-8"?>
<p:tagLst xmlns:p="http://schemas.openxmlformats.org/presentationml/2006/main">
  <p:tag name="KSO_WM_TEMPLATE_THUMBS_INDEX" val="1、4、7、10、13、15、17、18、19、20、22"/>
  <p:tag name="KSO_WM_SLIDE_ID" val="custom20205172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2"/>
  <p:tag name="KSO_WM_SLIDE_LAYOUT" val="a_b"/>
  <p:tag name="KSO_WM_SLIDE_LAYOUT_CNT" val="1_1"/>
  <p:tag name="KSO_WM_TEMPLATE_MASTER_TYPE" val="1"/>
  <p:tag name="KSO_WM_TEMPLATE_COLOR_TYPE" val="1"/>
  <p:tag name="KSO_WM_TEMPLATE_MASTER_THUMB_INDEX" val="12"/>
</p:tagLst>
</file>

<file path=ppt/tags/tag153.xml><?xml version="1.0" encoding="utf-8"?>
<p:tagLst xmlns:p="http://schemas.openxmlformats.org/presentationml/2006/main">
  <p:tag name="KSO_WM_UNIT_PRESET_TEXT" val="点击此处添加正文，文字是您思想的提炼，为了演示发布的良好效果，请言简意赅的阐述您的观点。"/>
  <p:tag name="KSO_WM_UNIT_NOCLEAR" val="0"/>
  <p:tag name="KSO_WM_UNIT_VALUE" val="14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5172_15*f*1"/>
  <p:tag name="KSO_WM_TEMPLATE_CATEGORY" val="custom"/>
  <p:tag name="KSO_WM_TEMPLATE_INDEX" val="20205172"/>
  <p:tag name="KSO_WM_UNIT_LAYERLEVEL" val="1"/>
  <p:tag name="KSO_WM_TAG_VERSION" val="1.0"/>
  <p:tag name="KSO_WM_BEAUTIFY_FLAG" val="#wm#"/>
  <p:tag name="KSO_WM_UNIT_SUBTYPE" val="a"/>
</p:tagLst>
</file>

<file path=ppt/tags/tag154.xml><?xml version="1.0" encoding="utf-8"?>
<p:tagLst xmlns:p="http://schemas.openxmlformats.org/presentationml/2006/main">
  <p:tag name="KSO_WM_UNIT_VALUE" val="1011*3045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05172_15*d*1"/>
  <p:tag name="KSO_WM_TEMPLATE_CATEGORY" val="custom"/>
  <p:tag name="KSO_WM_TEMPLATE_INDEX" val="20205172"/>
  <p:tag name="KSO_WM_UNIT_LAYERLEVEL" val="1"/>
  <p:tag name="KSO_WM_TAG_VERSION" val="1.0"/>
  <p:tag name="KSO_WM_BEAUTIFY_FLAG" val="#wm#"/>
  <p:tag name="KSO_WM_UNIT_SUPPORT_UNIT_TYPE" val="[&quot;all&quot;]"/>
</p:tagLst>
</file>

<file path=ppt/tags/tag155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2_15*a*1"/>
  <p:tag name="KSO_WM_TEMPLATE_CATEGORY" val="custom"/>
  <p:tag name="KSO_WM_TEMPLATE_INDEX" val="20205172"/>
  <p:tag name="KSO_WM_UNIT_LAYERLEVEL" val="1"/>
  <p:tag name="KSO_WM_TAG_VERSION" val="1.0"/>
  <p:tag name="KSO_WM_BEAUTIFY_FLAG" val="#wm#"/>
  <p:tag name="KSO_WM_UNIT_ISNUMDGMTITLE" val="0"/>
</p:tagLst>
</file>

<file path=ppt/tags/tag156.xml><?xml version="1.0" encoding="utf-8"?>
<p:tagLst xmlns:p="http://schemas.openxmlformats.org/presentationml/2006/main">
  <p:tag name="KSO_WM_SLIDE_ID" val="custom20205172_15"/>
  <p:tag name="KSO_WM_TEMPLATE_SUBCATEGORY" val="0"/>
  <p:tag name="KSO_WM_SLIDE_TYPE" val="text"/>
  <p:tag name="KSO_WM_SLIDE_SUBTYPE" val="picTxt"/>
  <p:tag name="KSO_WM_SLIDE_ITEM_CNT" val="0"/>
  <p:tag name="KSO_WM_SLIDE_INDEX" val="15"/>
  <p:tag name="KSO_WM_SLIDE_SIZE" val="864*457"/>
  <p:tag name="KSO_WM_SLIDE_POSITION" val="47*34"/>
  <p:tag name="KSO_WM_TAG_VERSION" val="1.0"/>
  <p:tag name="KSO_WM_BEAUTIFY_FLAG" val="#wm#"/>
  <p:tag name="KSO_WM_TEMPLATE_CATEGORY" val="custom"/>
  <p:tag name="KSO_WM_TEMPLATE_INDEX" val="20205172"/>
  <p:tag name="KSO_WM_SLIDE_LAYOUT" val="a_d_f"/>
  <p:tag name="KSO_WM_SLIDE_LAYOUT_CNT" val="1_1_1"/>
  <p:tag name="KSO_WM_TEMPLATE_MASTER_TYPE" val="1"/>
  <p:tag name="KSO_WM_TEMPLATE_COLOR_TYPE" val="1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LAYERLEVEL" val="1_1_1"/>
  <p:tag name="KSO_WM_TAG_VERSION" val="1.0"/>
  <p:tag name="KSO_WM_BEAUTIFY_FLAG" val="#wm#"/>
  <p:tag name="KSO_WM_TEMPLATE_CATEGORY" val="custom"/>
  <p:tag name="KSO_WM_TEMPLATE_INDEX" val="20205172"/>
  <p:tag name="KSO_WM_UNIT_ID" val="custom20205172_2*l_h_i*1_1_1"/>
  <p:tag name="KSO_WM_UNIT_TEXT_FILL_FORE_SCHEMECOLOR_INDEX" val="14"/>
  <p:tag name="KSO_WM_UNIT_TEXT_FILL_TYPE" val="1"/>
  <p:tag name="KSO_WM_UNIT_USESOURCEFORMAT_APPLY" val="1"/>
</p:tagLst>
</file>

<file path=ppt/tags/tag158.xml><?xml version="1.0" encoding="utf-8"?>
<p:tagLst xmlns:p="http://schemas.openxmlformats.org/presentationml/2006/main">
  <p:tag name="KSO_WM_UNIT_COLOR_SCHEME_SHAPE_ID" val="132"/>
  <p:tag name="KSO_WM_UNIT_COLOR_SCHEME_PARENT_PAGE" val="0_4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LAYERLEVEL" val="1_1_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"/>
  <p:tag name="KSO_WM_TEMPLATE_CATEGORY" val="custom"/>
  <p:tag name="KSO_WM_TEMPLATE_INDEX" val="20205172"/>
  <p:tag name="KSO_WM_UNIT_ID" val="custom20205172_2*l_h_f*1_1_1"/>
  <p:tag name="KSO_WM_UNIT_SUBTYPE" val="a"/>
  <p:tag name="KSO_WM_UNIT_TEXT_FILL_FORE_SCHEMECOLOR_INDEX" val="14"/>
  <p:tag name="KSO_WM_UNIT_TEXT_FILL_TYPE" val="1"/>
  <p:tag name="KSO_WM_UNIT_USESOURCEFORMAT_APPLY" val="1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z"/>
  <p:tag name="KSO_WM_UNIT_INDEX" val="1_1"/>
  <p:tag name="KSO_WM_UNIT_ID" val="custom20205172_2*l_z*1_1"/>
  <p:tag name="KSO_WM_TEMPLATE_CATEGORY" val="custom"/>
  <p:tag name="KSO_WM_TEMPLATE_INDEX" val="20205172"/>
  <p:tag name="KSO_WM_UNIT_LAYERLEVEL" val="1_1"/>
  <p:tag name="KSO_WM_TAG_VERSION" val="1.0"/>
  <p:tag name="KSO_WM_BEAUTIFY_FLAG" val="#wm#"/>
  <p:tag name="KSO_WM_UNIT_LINE_FORE_SCHEMECOLOR_INDEX" val="5"/>
  <p:tag name="KSO_WM_UNIT_LINE_FILL_TYPE" val="2"/>
  <p:tag name="KSO_WM_UNIT_USESOURCEFORMAT_APPLY" val="1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LAYERLEVEL" val="1_1_1"/>
  <p:tag name="KSO_WM_TAG_VERSION" val="1.0"/>
  <p:tag name="KSO_WM_BEAUTIFY_FLAG" val="#wm#"/>
  <p:tag name="KSO_WM_TEMPLATE_CATEGORY" val="custom"/>
  <p:tag name="KSO_WM_TEMPLATE_INDEX" val="20205172"/>
  <p:tag name="KSO_WM_UNIT_ID" val="custom20205172_2*l_h_i*1_2_1"/>
  <p:tag name="KSO_WM_UNIT_TEXT_FILL_FORE_SCHEMECOLOR_INDEX" val="14"/>
  <p:tag name="KSO_WM_UNIT_TEXT_FILL_TYPE" val="1"/>
  <p:tag name="KSO_WM_UNIT_USESOURCEFORMAT_APPLY" val="1"/>
</p:tagLst>
</file>

<file path=ppt/tags/tag161.xml><?xml version="1.0" encoding="utf-8"?>
<p:tagLst xmlns:p="http://schemas.openxmlformats.org/presentationml/2006/main">
  <p:tag name="KSO_WM_UNIT_COLOR_SCHEME_SHAPE_ID" val="132"/>
  <p:tag name="KSO_WM_UNIT_COLOR_SCHEME_PARENT_PAGE" val="0_4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LAYERLEVEL" val="1_1_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"/>
  <p:tag name="KSO_WM_TEMPLATE_CATEGORY" val="custom"/>
  <p:tag name="KSO_WM_TEMPLATE_INDEX" val="20205172"/>
  <p:tag name="KSO_WM_UNIT_ID" val="custom20205172_2*l_h_f*1_2_1"/>
  <p:tag name="KSO_WM_UNIT_SUBTYPE" val="a"/>
  <p:tag name="KSO_WM_UNIT_TEXT_FILL_FORE_SCHEMECOLOR_INDEX" val="14"/>
  <p:tag name="KSO_WM_UNIT_TEXT_FILL_TYPE" val="1"/>
  <p:tag name="KSO_WM_UNIT_USESOURCEFORMAT_APPLY" val="1"/>
</p:tagLst>
</file>

<file path=ppt/tags/tag162.xml><?xml version="1.0" encoding="utf-8"?>
<p:tagLst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05172_2*a*1"/>
  <p:tag name="KSO_WM_TEMPLATE_CATEGORY" val="custom"/>
  <p:tag name="KSO_WM_TEMPLATE_INDEX" val="20205172"/>
  <p:tag name="KSO_WM_UNIT_LAYERLEVEL" val="1"/>
  <p:tag name="KSO_WM_TAG_VERSION" val="1.0"/>
  <p:tag name="KSO_WM_BEAUTIFY_FLAG" val="#wm#"/>
  <p:tag name="KSO_WM_UNIT_TEXT_FILL_FORE_SCHEMECOLOR_INDEX" val="5"/>
  <p:tag name="KSO_WM_UNIT_TEXT_FILL_TYPE" val="1"/>
  <p:tag name="KSO_WM_UNIT_USESOURCEFORMAT_APPLY" val="1"/>
  <p:tag name="KSO_WM_DECORATE_SHAPE_ID" val="10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z"/>
  <p:tag name="KSO_WM_UNIT_INDEX" val="1_1"/>
  <p:tag name="KSO_WM_UNIT_ID" val="custom20205172_2*l_z*1_1"/>
  <p:tag name="KSO_WM_TEMPLATE_CATEGORY" val="custom"/>
  <p:tag name="KSO_WM_TEMPLATE_INDEX" val="20205172"/>
  <p:tag name="KSO_WM_UNIT_LAYERLEVEL" val="1_1"/>
  <p:tag name="KSO_WM_TAG_VERSION" val="1.0"/>
  <p:tag name="KSO_WM_BEAUTIFY_FLAG" val="#wm#"/>
  <p:tag name="KSO_WM_UNIT_LINE_FORE_SCHEMECOLOR_INDEX" val="5"/>
  <p:tag name="KSO_WM_UNIT_LINE_FILL_TYPE" val="2"/>
  <p:tag name="KSO_WM_UNIT_USESOURCEFORMAT_APPLY" val="1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LAYERLEVEL" val="1_1_1"/>
  <p:tag name="KSO_WM_TAG_VERSION" val="1.0"/>
  <p:tag name="KSO_WM_BEAUTIFY_FLAG" val="#wm#"/>
  <p:tag name="KSO_WM_TEMPLATE_CATEGORY" val="custom"/>
  <p:tag name="KSO_WM_TEMPLATE_INDEX" val="20205172"/>
  <p:tag name="KSO_WM_UNIT_ID" val="custom20205172_2*l_h_i*1_1_1"/>
  <p:tag name="KSO_WM_UNIT_TEXT_FILL_FORE_SCHEMECOLOR_INDEX" val="14"/>
  <p:tag name="KSO_WM_UNIT_TEXT_FILL_TYPE" val="1"/>
  <p:tag name="KSO_WM_UNIT_USESOURCEFORMAT_APPLY" val="1"/>
</p:tagLst>
</file>

<file path=ppt/tags/tag165.xml><?xml version="1.0" encoding="utf-8"?>
<p:tagLst xmlns:p="http://schemas.openxmlformats.org/presentationml/2006/main">
  <p:tag name="KSO_WM_UNIT_COLOR_SCHEME_SHAPE_ID" val="132"/>
  <p:tag name="KSO_WM_UNIT_COLOR_SCHEME_PARENT_PAGE" val="0_4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LAYERLEVEL" val="1_1_1"/>
  <p:tag name="KSO_WM_TAG_VERSION" val="1.0"/>
  <p:tag name="KSO_WM_BEAUTIFY_FLAG" val="#wm#"/>
  <p:tag name="KSO_WM_UNIT_PRESET_TEXT" val="单击此处添加文本具体内容，简明扼要的阐述您的观点。根据需要可酌情增减文字，以便观者准确的理解您传达的思想。"/>
  <p:tag name="KSO_WM_TEMPLATE_CATEGORY" val="custom"/>
  <p:tag name="KSO_WM_TEMPLATE_INDEX" val="20205172"/>
  <p:tag name="KSO_WM_UNIT_ID" val="custom20205172_2*l_h_f*1_1_1"/>
  <p:tag name="KSO_WM_UNIT_SUBTYPE" val="a"/>
  <p:tag name="KSO_WM_UNIT_TEXT_FILL_FORE_SCHEMECOLOR_INDEX" val="14"/>
  <p:tag name="KSO_WM_UNIT_TEXT_FILL_TYPE" val="1"/>
  <p:tag name="KSO_WM_UNIT_USESOURCEFORMAT_APPLY" val="1"/>
</p:tagLst>
</file>

<file path=ppt/tags/tag166.xml><?xml version="1.0" encoding="utf-8"?>
<p:tagLst xmlns:p="http://schemas.openxmlformats.org/presentationml/2006/main">
  <p:tag name="RESOURCEID" val="636440342935487115"/>
  <p:tag name="SCENEID" val="Unkown"/>
  <p:tag name="SCENELINKIDS" val="2|3"/>
  <p:tag name="ANIMSTRING" val="06845e1e48f104eaaa8e41c400262d67"/>
  <p:tag name="SCENESHAPETYPE" val="SceneShape"/>
  <p:tag name="SCENESHAPESUBTYPE" val="SceneSimpleShape"/>
  <p:tag name="SCENECOLOR-TEXT" val="Color_Theme"/>
  <p:tag name="SCENECOLOR-TEXT-VALUE" val="2"/>
  <p:tag name="KSO_WM_UNIT_HIGHLIGHT" val="0"/>
  <p:tag name="KSO_WM_UNIT_COMPATIBLE" val="0"/>
  <p:tag name="KSO_WM_UNIT_DIAGRAM_ISNUMVISUAL" val="0"/>
  <p:tag name="KSO_WM_UNIT_DIAGRAM_ISREFERUNIT" val="0"/>
  <p:tag name="KSO_WM_UNIT_SUBTYPE" val="f"/>
  <p:tag name="KSO_WM_UNIT_ID" val="mixed20200373_1*i*2"/>
  <p:tag name="KSO_WM_TEMPLATE_CATEGORY" val="mixed"/>
  <p:tag name="KSO_WM_TEMPLATE_INDEX" val="20200373"/>
  <p:tag name="KSO_WM_UNIT_LAYERLEVEL" val="1"/>
  <p:tag name="KSO_WM_TAG_VERSION" val="1.0"/>
  <p:tag name="KSO_WM_BEAUTIFY_FLAG" val="#wm#"/>
  <p:tag name="KSO_WM_UNIT_TYPE" val="i"/>
  <p:tag name="KSO_WM_UNIT_INDEX" val="2"/>
  <p:tag name="PA" val="v5.2.3"/>
  <p:tag name="KSO_WM_DECORATE_TAGETSHAPES_IDS" val="14"/>
</p:tagLst>
</file>

<file path=ppt/tags/tag1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2"/>
  <p:tag name="KSO_WM_SLIDE_ID" val="custom20205172_2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2"/>
  <p:tag name="KSO_WM_SLIDE_INDEX" val="2"/>
  <p:tag name="KSO_WM_DIAGRAM_GROUP_CODE" val="l1-1"/>
  <p:tag name="KSO_WM_SLIDE_DIAGTYPE" val="l"/>
  <p:tag name="KSO_WM_TAG_VERSION" val="1.0"/>
  <p:tag name="KSO_WM_SLIDE_LAYOUT" val="a_b_l"/>
  <p:tag name="KSO_WM_SLIDE_LAYOUT_CNT" val="1_1_1"/>
</p:tagLst>
</file>

<file path=ppt/tags/tag168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05172_7*e*1"/>
  <p:tag name="KSO_WM_TEMPLATE_CATEGORY" val="custom"/>
  <p:tag name="KSO_WM_TEMPLATE_INDEX" val="20205172"/>
  <p:tag name="KSO_WM_UNIT_LAYERLEVEL" val="1"/>
  <p:tag name="KSO_WM_TAG_VERSION" val="1.0"/>
  <p:tag name="KSO_WM_BEAUTIFY_FLAG" val="#wm#"/>
  <p:tag name="KSO_WM_UNIT_NOCLEAR" val="0"/>
  <p:tag name="KSO_WM_UNIT_VALUE" val="1"/>
  <p:tag name="KSO_WM_UNIT_TYPE" val="e"/>
  <p:tag name="KSO_WM_UNIT_INDEX" val="1"/>
  <p:tag name="KSO_WM_UNIT_PRESET_TEXT" val="01"/>
</p:tagLst>
</file>

<file path=ppt/tags/tag1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2"/>
  <p:tag name="KSO_WM_SLIDE_ID" val="custom20205172_7"/>
  <p:tag name="KSO_WM_TEMPLATE_SUBCATEGORY" val="0"/>
  <p:tag name="KSO_WM_TEMPLATE_MASTER_TYPE" val="1"/>
  <p:tag name="KSO_WM_TEMPLATE_COLOR_TYPE" val="1"/>
  <p:tag name="KSO_WM_SLIDE_ITEM_CNT" val="0"/>
  <p:tag name="KSO_WM_SLIDE_INDEX" val="7"/>
  <p:tag name="KSO_WM_TAG_VERSION" val="1.0"/>
  <p:tag name="KSO_WM_SLIDE_TYPE" val="sectionTitle"/>
  <p:tag name="KSO_WM_SLIDE_SUBTYPE" val="pureTxt"/>
  <p:tag name="KSO_WM_SLIDE_LAYOUT" val="a_b_e"/>
  <p:tag name="KSO_WM_SLIDE_LAYOUT_CNT" val="1_1_1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05172_7*e*1"/>
  <p:tag name="KSO_WM_TEMPLATE_CATEGORY" val="custom"/>
  <p:tag name="KSO_WM_TEMPLATE_INDEX" val="20205172"/>
  <p:tag name="KSO_WM_UNIT_LAYERLEVEL" val="1"/>
  <p:tag name="KSO_WM_TAG_VERSION" val="1.0"/>
  <p:tag name="KSO_WM_BEAUTIFY_FLAG" val="#wm#"/>
  <p:tag name="KSO_WM_UNIT_NOCLEAR" val="0"/>
  <p:tag name="KSO_WM_UNIT_VALUE" val="1"/>
  <p:tag name="KSO_WM_UNIT_TYPE" val="ζ_h_f"/>
  <p:tag name="KSO_WM_UNIT_INDEX" val="1601044042837_1_1"/>
  <p:tag name="KSO_WM_UNIT_PRESET_TEXT" val="01"/>
  <p:tag name="KSO_WM_UNIT_DIAGRAM_MODELTYPE" val="dynamicNum"/>
  <p:tag name="KSO_WM_UNIT_DYNAMIC_NUM_END" val="1"/>
</p:tagLst>
</file>

<file path=ppt/tags/tag1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2"/>
  <p:tag name="KSO_WM_SLIDE_ID" val="custom20205172_7"/>
  <p:tag name="KSO_WM_TEMPLATE_SUBCATEGORY" val="0"/>
  <p:tag name="KSO_WM_TEMPLATE_MASTER_TYPE" val="1"/>
  <p:tag name="KSO_WM_TEMPLATE_COLOR_TYPE" val="1"/>
  <p:tag name="KSO_WM_SLIDE_ITEM_CNT" val="0"/>
  <p:tag name="KSO_WM_SLIDE_INDEX" val="7"/>
  <p:tag name="KSO_WM_TAG_VERSION" val="1.0"/>
  <p:tag name="KSO_WM_SLIDE_TYPE" val="sectionTitle"/>
  <p:tag name="KSO_WM_SLIDE_SUBTYPE" val="pureTxt"/>
  <p:tag name="KSO_WM_SLIDE_LAYOUT" val="a_b_e"/>
  <p:tag name="KSO_WM_SLIDE_LAYOUT_CNT" val="1_1_1"/>
</p:tagLst>
</file>

<file path=ppt/tags/tag172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05172_7*e*1"/>
  <p:tag name="KSO_WM_TEMPLATE_CATEGORY" val="custom"/>
  <p:tag name="KSO_WM_TEMPLATE_INDEX" val="20205172"/>
  <p:tag name="KSO_WM_UNIT_LAYERLEVEL" val="1"/>
  <p:tag name="KSO_WM_TAG_VERSION" val="1.0"/>
  <p:tag name="KSO_WM_BEAUTIFY_FLAG" val="#wm#"/>
  <p:tag name="KSO_WM_UNIT_NOCLEAR" val="0"/>
  <p:tag name="KSO_WM_UNIT_VALUE" val="1"/>
  <p:tag name="KSO_WM_UNIT_TYPE" val="e"/>
  <p:tag name="KSO_WM_UNIT_INDEX" val="1"/>
  <p:tag name="KSO_WM_UNIT_PRESET_TEXT" val="01"/>
</p:tagLst>
</file>

<file path=ppt/tags/tag1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2"/>
  <p:tag name="KSO_WM_SLIDE_ID" val="custom20205172_7"/>
  <p:tag name="KSO_WM_TEMPLATE_SUBCATEGORY" val="0"/>
  <p:tag name="KSO_WM_TEMPLATE_MASTER_TYPE" val="1"/>
  <p:tag name="KSO_WM_TEMPLATE_COLOR_TYPE" val="1"/>
  <p:tag name="KSO_WM_SLIDE_ITEM_CNT" val="0"/>
  <p:tag name="KSO_WM_SLIDE_INDEX" val="7"/>
  <p:tag name="KSO_WM_TAG_VERSION" val="1.0"/>
  <p:tag name="KSO_WM_SLIDE_TYPE" val="sectionTitle"/>
  <p:tag name="KSO_WM_SLIDE_SUBTYPE" val="pureTxt"/>
  <p:tag name="KSO_WM_SLIDE_LAYOUT" val="a_b_e"/>
  <p:tag name="KSO_WM_SLIDE_LAYOUT_CNT" val="1_1_1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5172_9*l_z*1_2"/>
  <p:tag name="KSO_WM_TEMPLATE_CATEGORY" val="custom"/>
  <p:tag name="KSO_WM_TEMPLATE_INDEX" val="20205172"/>
  <p:tag name="KSO_WM_UNIT_LAYERLEVEL" val="1_1"/>
  <p:tag name="KSO_WM_TAG_VERSION" val="1.0"/>
  <p:tag name="KSO_WM_BEAUTIFY_FLAG" val="#wm#"/>
  <p:tag name="KSO_WM_DIAGRAM_GROUP_CODE" val="l1-2"/>
  <p:tag name="KSO_WM_UNIT_TYPE" val="l_z"/>
  <p:tag name="KSO_WM_UNIT_INDEX" val="1_2"/>
  <p:tag name="KSO_WM_UNIT_LINE_FORE_SCHEMECOLOR_INDEX" val="5"/>
  <p:tag name="KSO_WM_UNIT_LINE_FILL_TYPE" val="2"/>
  <p:tag name="KSO_WM_UNIT_USESOURCEFORMAT_APPLY" val="1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5172_9*l_h_f*1_1_1"/>
  <p:tag name="KSO_WM_TEMPLATE_CATEGORY" val="custom"/>
  <p:tag name="KSO_WM_TEMPLATE_INDEX" val="20205172"/>
  <p:tag name="KSO_WM_UNIT_LAYERLEVEL" val="1_1_1"/>
  <p:tag name="KSO_WM_TAG_VERSION" val="1.0"/>
  <p:tag name="KSO_WM_BEAUTIFY_FLAG" val="#wm#"/>
  <p:tag name="KSO_WM_UNIT_NOCLEAR" val="0"/>
  <p:tag name="KSO_WM_DIAGRAM_GROUP_CODE" val="l1-2"/>
  <p:tag name="KSO_WM_UNIT_TYPE" val="l_h_f"/>
  <p:tag name="KSO_WM_UNIT_INDEX" val="1_1_1"/>
  <p:tag name="KSO_WM_UNIT_PRESET_TEXT" val="点击此处添加正文，文字是您思想的提炼，为了演示发布的良好效果，请您尽可能提炼思想的精髓，然后简单的阐述您的观点。如果您的内容确实非常重要又难以精简，也请使用分段处理，对内容进行简单的梳理和提炼，这样会使逻辑框架相对清晰明了。"/>
  <p:tag name="KSO_WM_UNIT_SUBTYPE" val="a"/>
  <p:tag name="KSO_WM_UNIT_TEXT_FILL_FORE_SCHEMECOLOR_INDEX" val="14"/>
  <p:tag name="KSO_WM_UNIT_TEXT_FILL_TYPE" val="1"/>
  <p:tag name="KSO_WM_UNIT_USESOURCEFORMAT_APPLY" val="1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5172_9*l_h_a*1_1_1"/>
  <p:tag name="KSO_WM_TEMPLATE_CATEGORY" val="custom"/>
  <p:tag name="KSO_WM_TEMPLATE_INDEX" val="20205172"/>
  <p:tag name="KSO_WM_UNIT_LAYERLEVEL" val="1_1_1"/>
  <p:tag name="KSO_WM_TAG_VERSION" val="1.0"/>
  <p:tag name="KSO_WM_BEAUTIFY_FLAG" val="#wm#"/>
  <p:tag name="KSO_WM_UNIT_ISCONTENTSTITLE" val="0"/>
  <p:tag name="KSO_WM_UNIT_ISNUMDGMTITLE" val="0"/>
  <p:tag name="KSO_WM_UNIT_NOCLEAR" val="0"/>
  <p:tag name="KSO_WM_DIAGRAM_GROUP_CODE" val="l1-2"/>
  <p:tag name="KSO_WM_UNIT_TYPE" val="l_h_a"/>
  <p:tag name="KSO_WM_UNIT_INDEX" val="1_1_1"/>
  <p:tag name="KSO_WM_UNIT_PRESET_TEXT" val="单击此处添加小标题"/>
  <p:tag name="KSO_WM_UNIT_TEXT_FILL_FORE_SCHEMECOLOR_INDEX" val="14"/>
  <p:tag name="KSO_WM_UNIT_TEXT_FILL_TYPE" val="1"/>
  <p:tag name="KSO_WM_UNIT_USESOURCEFORMAT_APPLY" val="1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5172_9*l_h_f*1_2_1"/>
  <p:tag name="KSO_WM_TEMPLATE_CATEGORY" val="custom"/>
  <p:tag name="KSO_WM_TEMPLATE_INDEX" val="20205172"/>
  <p:tag name="KSO_WM_UNIT_LAYERLEVEL" val="1_1_1"/>
  <p:tag name="KSO_WM_TAG_VERSION" val="1.0"/>
  <p:tag name="KSO_WM_BEAUTIFY_FLAG" val="#wm#"/>
  <p:tag name="KSO_WM_UNIT_NOCLEAR" val="0"/>
  <p:tag name="KSO_WM_DIAGRAM_GROUP_CODE" val="l1-2"/>
  <p:tag name="KSO_WM_UNIT_TYPE" val="l_h_f"/>
  <p:tag name="KSO_WM_UNIT_INDEX" val="1_2_1"/>
  <p:tag name="KSO_WM_UNIT_PRESET_TEXT" val="点击此处添加正文，文字是您思想的提炼，为了演示发布的良好效果，请您尽可能提炼思想的精髓，然后简单的阐述您的观点。如果您的内容确实非常重要又难以精简，也请使用分段处理，对内容进行简单的梳理和提炼，这样会使逻辑框架相对清晰明了。"/>
  <p:tag name="KSO_WM_UNIT_SUBTYPE" val="a"/>
  <p:tag name="KSO_WM_UNIT_TEXT_FILL_FORE_SCHEMECOLOR_INDEX" val="14"/>
  <p:tag name="KSO_WM_UNIT_TEXT_FILL_TYPE" val="1"/>
  <p:tag name="KSO_WM_UNIT_USESOURCEFORMAT_APPLY" val="1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5172_9*l_h_a*1_2_1"/>
  <p:tag name="KSO_WM_TEMPLATE_CATEGORY" val="custom"/>
  <p:tag name="KSO_WM_TEMPLATE_INDEX" val="20205172"/>
  <p:tag name="KSO_WM_UNIT_LAYERLEVEL" val="1_1_1"/>
  <p:tag name="KSO_WM_TAG_VERSION" val="1.0"/>
  <p:tag name="KSO_WM_BEAUTIFY_FLAG" val="#wm#"/>
  <p:tag name="KSO_WM_UNIT_ISCONTENTSTITLE" val="0"/>
  <p:tag name="KSO_WM_UNIT_ISNUMDGMTITLE" val="0"/>
  <p:tag name="KSO_WM_UNIT_NOCLEAR" val="0"/>
  <p:tag name="KSO_WM_DIAGRAM_GROUP_CODE" val="l1-2"/>
  <p:tag name="KSO_WM_UNIT_TYPE" val="l_h_a"/>
  <p:tag name="KSO_WM_UNIT_INDEX" val="1_2_1"/>
  <p:tag name="KSO_WM_UNIT_PRESET_TEXT" val="单击此处添加小标题"/>
  <p:tag name="KSO_WM_UNIT_TEXT_FILL_FORE_SCHEMECOLOR_INDEX" val="14"/>
  <p:tag name="KSO_WM_UNIT_TEXT_FILL_TYPE" val="1"/>
  <p:tag name="KSO_WM_UNIT_USESOURCEFORMAT_APPLY" val="1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5172_9*l_h_f*1_3_1"/>
  <p:tag name="KSO_WM_TEMPLATE_CATEGORY" val="custom"/>
  <p:tag name="KSO_WM_TEMPLATE_INDEX" val="20205172"/>
  <p:tag name="KSO_WM_UNIT_LAYERLEVEL" val="1_1_1"/>
  <p:tag name="KSO_WM_TAG_VERSION" val="1.0"/>
  <p:tag name="KSO_WM_BEAUTIFY_FLAG" val="#wm#"/>
  <p:tag name="KSO_WM_UNIT_NOCLEAR" val="0"/>
  <p:tag name="KSO_WM_DIAGRAM_GROUP_CODE" val="l1-2"/>
  <p:tag name="KSO_WM_UNIT_TYPE" val="l_h_f"/>
  <p:tag name="KSO_WM_UNIT_INDEX" val="1_3_1"/>
  <p:tag name="KSO_WM_UNIT_PRESET_TEXT" val="点击此处添加正文，文字是您思想的提炼，为了演示发布的良好效果，请您尽可能提炼思想的精髓，然后简单的阐述您的观点。如果您的内容确实非常重要又难以精简，也请使用分段处理，对内容进行简单的梳理和提炼，这样会使逻辑框架相对清晰明了。"/>
  <p:tag name="KSO_WM_UNIT_SUBTYPE" val="a"/>
  <p:tag name="KSO_WM_UNIT_TEXT_FILL_FORE_SCHEMECOLOR_INDEX" val="14"/>
  <p:tag name="KSO_WM_UNIT_TEXT_FILL_TYPE" val="1"/>
  <p:tag name="KSO_WM_UNIT_USESOURCEFORMAT_APPLY" val="1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5172_9*l_h_a*1_3_1"/>
  <p:tag name="KSO_WM_TEMPLATE_CATEGORY" val="custom"/>
  <p:tag name="KSO_WM_TEMPLATE_INDEX" val="20205172"/>
  <p:tag name="KSO_WM_UNIT_LAYERLEVEL" val="1_1_1"/>
  <p:tag name="KSO_WM_TAG_VERSION" val="1.0"/>
  <p:tag name="KSO_WM_BEAUTIFY_FLAG" val="#wm#"/>
  <p:tag name="KSO_WM_UNIT_ISCONTENTSTITLE" val="0"/>
  <p:tag name="KSO_WM_UNIT_ISNUMDGMTITLE" val="0"/>
  <p:tag name="KSO_WM_UNIT_NOCLEAR" val="0"/>
  <p:tag name="KSO_WM_DIAGRAM_GROUP_CODE" val="l1-2"/>
  <p:tag name="KSO_WM_UNIT_TYPE" val="l_h_a"/>
  <p:tag name="KSO_WM_UNIT_INDEX" val="1_3_1"/>
  <p:tag name="KSO_WM_UNIT_PRESET_TEXT" val="单击此处添加小标题"/>
  <p:tag name="KSO_WM_UNIT_TEXT_FILL_FORE_SCHEMECOLOR_INDEX" val="14"/>
  <p:tag name="KSO_WM_UNIT_TEXT_FILL_TYPE" val="1"/>
  <p:tag name="KSO_WM_UNIT_USESOURCEFORMAT_APPLY" val="1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5172_9*l_z*1_1"/>
  <p:tag name="KSO_WM_TEMPLATE_CATEGORY" val="custom"/>
  <p:tag name="KSO_WM_TEMPLATE_INDEX" val="20205172"/>
  <p:tag name="KSO_WM_UNIT_LAYERLEVEL" val="1_1"/>
  <p:tag name="KSO_WM_TAG_VERSION" val="1.0"/>
  <p:tag name="KSO_WM_BEAUTIFY_FLAG" val="#wm#"/>
  <p:tag name="KSO_WM_DIAGRAM_GROUP_CODE" val="l1-2"/>
  <p:tag name="KSO_WM_UNIT_TYPE" val="l_z"/>
  <p:tag name="KSO_WM_UNIT_INDEX" val="1_1"/>
  <p:tag name="KSO_WM_UNIT_LINE_FORE_SCHEMECOLOR_INDEX" val="5"/>
  <p:tag name="KSO_WM_UNIT_LINE_FILL_TYPE" val="2"/>
  <p:tag name="KSO_WM_UNIT_USESOURCEFORMAT_APPLY" val="1"/>
</p:tagLst>
</file>

<file path=ppt/tags/tag1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2"/>
  <p:tag name="KSO_WM_SLIDE_ID" val="custom20205172_9"/>
  <p:tag name="KSO_WM_TEMPLATE_SUBCATEGORY" val="0"/>
  <p:tag name="KSO_WM_TEMPLATE_MASTER_TYPE" val="1"/>
  <p:tag name="KSO_WM_TEMPLATE_COLOR_TYPE" val="1"/>
  <p:tag name="KSO_WM_SLIDE_ITEM_CNT" val="3"/>
  <p:tag name="KSO_WM_SLIDE_INDEX" val="9"/>
  <p:tag name="KSO_WM_TAG_VERSION" val="1.0"/>
  <p:tag name="KSO_WM_SLIDE_TYPE" val="text"/>
  <p:tag name="KSO_WM_SLIDE_SUBTYPE" val="diag"/>
  <p:tag name="KSO_WM_SLIDE_SIZE" val="859.931*331.494"/>
  <p:tag name="KSO_WM_SLIDE_POSITION" val="52.0415*160.6"/>
  <p:tag name="KSO_WM_DIAGRAM_GROUP_CODE" val="l1-2"/>
  <p:tag name="KSO_WM_SLIDE_DIAGTYPE" val="l"/>
  <p:tag name="KSO_WM_SLIDE_LAYOUT" val="a_l"/>
  <p:tag name="KSO_WM_SLIDE_LAYOUT_CNT" val="1_1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AG_VERSION" val="1.0"/>
  <p:tag name="KSO_WM_BEAUTIFY_FLAG" val="#wm#"/>
  <p:tag name="KSO_WM_TEMPLATE_CATEGORY" val="custom"/>
  <p:tag name="KSO_WM_TEMPLATE_INDEX" val="20205172"/>
  <p:tag name="KSO_WM_UNIT_ID" val="custom20205172_4*l_h_i*1_1_1"/>
  <p:tag name="KSO_WM_DIAGRAM_GROUP_CODE" val="l1-1"/>
  <p:tag name="KSO_WM_UNIT_TYPE" val="l_h_i"/>
  <p:tag name="KSO_WM_UNIT_INDEX" val="1_1_1"/>
  <p:tag name="KSO_WM_UNIT_TEXT_FILL_FORE_SCHEMECOLOR_INDEX" val="14"/>
  <p:tag name="KSO_WM_UNIT_TEXT_FILL_TYPE" val="1"/>
  <p:tag name="KSO_WM_UNIT_USESOURCEFORMAT_APPLY" val="1"/>
</p:tagLst>
</file>

<file path=ppt/tags/tag184.xml><?xml version="1.0" encoding="utf-8"?>
<p:tagLst xmlns:p="http://schemas.openxmlformats.org/presentationml/2006/main">
  <p:tag name="KSO_WM_UNIT_COLOR_SCHEME_SHAPE_ID" val="131"/>
  <p:tag name="KSO_WM_UNIT_COLOR_SCHEME_PARENT_PAGE" val="0_4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AG_VERSION" val="1.0"/>
  <p:tag name="KSO_WM_BEAUTIFY_FLAG" val="#wm#"/>
  <p:tag name="KSO_WM_TEMPLATE_CATEGORY" val="custom"/>
  <p:tag name="KSO_WM_TEMPLATE_INDEX" val="20205172"/>
  <p:tag name="KSO_WM_UNIT_ID" val="custom20205172_4*l_h_a*1_1_1"/>
  <p:tag name="KSO_WM_UNIT_ISNUMDGMTITLE" val="0"/>
  <p:tag name="KSO_WM_DIAGRAM_GROUP_CODE" val="l1-1"/>
  <p:tag name="KSO_WM_UNIT_TYPE" val="l_h_a"/>
  <p:tag name="KSO_WM_UNIT_INDEX" val="1_1_1"/>
  <p:tag name="KSO_WM_UNIT_PRESET_TEXT" val="添加标题"/>
  <p:tag name="KSO_WM_UNIT_TEXT_FILL_FORE_SCHEMECOLOR_INDEX" val="14"/>
  <p:tag name="KSO_WM_UNIT_TEXT_FILL_TYPE" val="1"/>
  <p:tag name="KSO_WM_UNIT_USESOURCEFORMAT_APPLY" val="1"/>
</p:tagLst>
</file>

<file path=ppt/tags/tag185.xml><?xml version="1.0" encoding="utf-8"?>
<p:tagLst xmlns:p="http://schemas.openxmlformats.org/presentationml/2006/main">
  <p:tag name="KSO_WM_UNIT_COLOR_SCHEME_SHAPE_ID" val="132"/>
  <p:tag name="KSO_WM_UNIT_COLOR_SCHEME_PARENT_PAGE" val="0_4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AG_VERSION" val="1.0"/>
  <p:tag name="KSO_WM_BEAUTIFY_FLAG" val="#wm#"/>
  <p:tag name="KSO_WM_TEMPLATE_CATEGORY" val="custom"/>
  <p:tag name="KSO_WM_TEMPLATE_INDEX" val="20205172"/>
  <p:tag name="KSO_WM_UNIT_ID" val="custom20205172_4*l_h_f*1_1_1"/>
  <p:tag name="KSO_WM_DIAGRAM_GROUP_CODE" val="l1-1"/>
  <p:tag name="KSO_WM_UNIT_TYPE" val="l_h_f"/>
  <p:tag name="KSO_WM_UNIT_INDEX" val="1_1_1"/>
  <p:tag name="KSO_WM_UNIT_PRESET_TEXT" val="单击此处添加文本具体内容，简明扼要的阐述您的观点。"/>
  <p:tag name="KSO_WM_UNIT_SUBTYPE" val="a"/>
  <p:tag name="KSO_WM_UNIT_TEXT_FILL_FORE_SCHEMECOLOR_INDEX" val="14"/>
  <p:tag name="KSO_WM_UNIT_TEXT_FILL_TYPE" val="1"/>
  <p:tag name="KSO_WM_UNIT_USESOURCEFORMAT_APPLY" val="1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AG_VERSION" val="1.0"/>
  <p:tag name="KSO_WM_BEAUTIFY_FLAG" val="#wm#"/>
  <p:tag name="KSO_WM_TEMPLATE_CATEGORY" val="custom"/>
  <p:tag name="KSO_WM_TEMPLATE_INDEX" val="20205172"/>
  <p:tag name="KSO_WM_UNIT_ID" val="custom20205172_4*l_h_i*1_2_1"/>
  <p:tag name="KSO_WM_DIAGRAM_GROUP_CODE" val="l1-1"/>
  <p:tag name="KSO_WM_UNIT_TYPE" val="l_h_i"/>
  <p:tag name="KSO_WM_UNIT_INDEX" val="1_2_1"/>
  <p:tag name="KSO_WM_UNIT_TEXT_FILL_FORE_SCHEMECOLOR_INDEX" val="14"/>
  <p:tag name="KSO_WM_UNIT_TEXT_FILL_TYPE" val="1"/>
  <p:tag name="KSO_WM_UNIT_USESOURCEFORMAT_APPLY" val="1"/>
</p:tagLst>
</file>

<file path=ppt/tags/tag187.xml><?xml version="1.0" encoding="utf-8"?>
<p:tagLst xmlns:p="http://schemas.openxmlformats.org/presentationml/2006/main">
  <p:tag name="KSO_WM_UNIT_COLOR_SCHEME_SHAPE_ID" val="131"/>
  <p:tag name="KSO_WM_UNIT_COLOR_SCHEME_PARENT_PAGE" val="0_4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AG_VERSION" val="1.0"/>
  <p:tag name="KSO_WM_BEAUTIFY_FLAG" val="#wm#"/>
  <p:tag name="KSO_WM_TEMPLATE_CATEGORY" val="custom"/>
  <p:tag name="KSO_WM_TEMPLATE_INDEX" val="20205172"/>
  <p:tag name="KSO_WM_UNIT_ID" val="custom20205172_4*l_h_a*1_2_1"/>
  <p:tag name="KSO_WM_UNIT_ISNUMDGMTITLE" val="0"/>
  <p:tag name="KSO_WM_DIAGRAM_GROUP_CODE" val="l1-1"/>
  <p:tag name="KSO_WM_UNIT_TYPE" val="l_h_a"/>
  <p:tag name="KSO_WM_UNIT_INDEX" val="1_2_1"/>
  <p:tag name="KSO_WM_UNIT_PRESET_TEXT" val="添加标题"/>
  <p:tag name="KSO_WM_UNIT_TEXT_FILL_FORE_SCHEMECOLOR_INDEX" val="14"/>
  <p:tag name="KSO_WM_UNIT_TEXT_FILL_TYPE" val="1"/>
  <p:tag name="KSO_WM_UNIT_USESOURCEFORMAT_APPLY" val="1"/>
</p:tagLst>
</file>

<file path=ppt/tags/tag188.xml><?xml version="1.0" encoding="utf-8"?>
<p:tagLst xmlns:p="http://schemas.openxmlformats.org/presentationml/2006/main">
  <p:tag name="KSO_WM_UNIT_COLOR_SCHEME_SHAPE_ID" val="132"/>
  <p:tag name="KSO_WM_UNIT_COLOR_SCHEME_PARENT_PAGE" val="0_4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AG_VERSION" val="1.0"/>
  <p:tag name="KSO_WM_BEAUTIFY_FLAG" val="#wm#"/>
  <p:tag name="KSO_WM_TEMPLATE_CATEGORY" val="custom"/>
  <p:tag name="KSO_WM_TEMPLATE_INDEX" val="20205172"/>
  <p:tag name="KSO_WM_UNIT_ID" val="custom20205172_4*l_h_f*1_2_1"/>
  <p:tag name="KSO_WM_DIAGRAM_GROUP_CODE" val="l1-1"/>
  <p:tag name="KSO_WM_UNIT_TYPE" val="l_h_f"/>
  <p:tag name="KSO_WM_UNIT_INDEX" val="1_2_1"/>
  <p:tag name="KSO_WM_UNIT_PRESET_TEXT" val="单击此处添加文本具体内容，简明扼要的阐述您的观点。"/>
  <p:tag name="KSO_WM_UNIT_SUBTYPE" val="a"/>
  <p:tag name="KSO_WM_UNIT_TEXT_FILL_FORE_SCHEMECOLOR_INDEX" val="14"/>
  <p:tag name="KSO_WM_UNIT_TEXT_FILL_TYPE" val="1"/>
  <p:tag name="KSO_WM_UNIT_USESOURCEFORMAT_APPLY" val="1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AG_VERSION" val="1.0"/>
  <p:tag name="KSO_WM_BEAUTIFY_FLAG" val="#wm#"/>
  <p:tag name="KSO_WM_TEMPLATE_CATEGORY" val="custom"/>
  <p:tag name="KSO_WM_TEMPLATE_INDEX" val="20205172"/>
  <p:tag name="KSO_WM_UNIT_ID" val="custom20205172_4*l_h_i*1_3_1"/>
  <p:tag name="KSO_WM_DIAGRAM_GROUP_CODE" val="l1-1"/>
  <p:tag name="KSO_WM_UNIT_TYPE" val="l_h_i"/>
  <p:tag name="KSO_WM_UNIT_INDEX" val="1_3_1"/>
  <p:tag name="KSO_WM_UNIT_TEXT_FILL_FORE_SCHEMECOLOR_INDEX" val="14"/>
  <p:tag name="KSO_WM_UNIT_TEXT_FILL_TYPE" val="1"/>
  <p:tag name="KSO_WM_UNIT_USESOURCEFORMAT_APPLY" val="1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COLOR_SCHEME_SHAPE_ID" val="131"/>
  <p:tag name="KSO_WM_UNIT_COLOR_SCHEME_PARENT_PAGE" val="0_4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AG_VERSION" val="1.0"/>
  <p:tag name="KSO_WM_BEAUTIFY_FLAG" val="#wm#"/>
  <p:tag name="KSO_WM_TEMPLATE_CATEGORY" val="custom"/>
  <p:tag name="KSO_WM_TEMPLATE_INDEX" val="20205172"/>
  <p:tag name="KSO_WM_UNIT_ID" val="custom20205172_4*l_h_a*1_3_1"/>
  <p:tag name="KSO_WM_UNIT_ISNUMDGMTITLE" val="0"/>
  <p:tag name="KSO_WM_DIAGRAM_GROUP_CODE" val="l1-1"/>
  <p:tag name="KSO_WM_UNIT_TYPE" val="l_h_a"/>
  <p:tag name="KSO_WM_UNIT_INDEX" val="1_3_1"/>
  <p:tag name="KSO_WM_UNIT_PRESET_TEXT" val="添加标题"/>
  <p:tag name="KSO_WM_UNIT_TEXT_FILL_FORE_SCHEMECOLOR_INDEX" val="14"/>
  <p:tag name="KSO_WM_UNIT_TEXT_FILL_TYPE" val="1"/>
  <p:tag name="KSO_WM_UNIT_USESOURCEFORMAT_APPLY" val="1"/>
</p:tagLst>
</file>

<file path=ppt/tags/tag191.xml><?xml version="1.0" encoding="utf-8"?>
<p:tagLst xmlns:p="http://schemas.openxmlformats.org/presentationml/2006/main">
  <p:tag name="KSO_WM_UNIT_COLOR_SCHEME_SHAPE_ID" val="132"/>
  <p:tag name="KSO_WM_UNIT_COLOR_SCHEME_PARENT_PAGE" val="0_4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AG_VERSION" val="1.0"/>
  <p:tag name="KSO_WM_BEAUTIFY_FLAG" val="#wm#"/>
  <p:tag name="KSO_WM_TEMPLATE_CATEGORY" val="custom"/>
  <p:tag name="KSO_WM_TEMPLATE_INDEX" val="20205172"/>
  <p:tag name="KSO_WM_UNIT_ID" val="custom20205172_4*l_h_f*1_3_1"/>
  <p:tag name="KSO_WM_DIAGRAM_GROUP_CODE" val="l1-1"/>
  <p:tag name="KSO_WM_UNIT_TYPE" val="l_h_f"/>
  <p:tag name="KSO_WM_UNIT_INDEX" val="1_3_1"/>
  <p:tag name="KSO_WM_UNIT_PRESET_TEXT" val="单击此处添加文本具体内容，简明扼要的阐述您的观点。"/>
  <p:tag name="KSO_WM_UNIT_SUBTYPE" val="a"/>
  <p:tag name="KSO_WM_UNIT_TEXT_FILL_FORE_SCHEMECOLOR_INDEX" val="14"/>
  <p:tag name="KSO_WM_UNIT_TEXT_FILL_TYPE" val="1"/>
  <p:tag name="KSO_WM_UNIT_USESOURCEFORMAT_APPLY" val="1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AG_VERSION" val="1.0"/>
  <p:tag name="KSO_WM_BEAUTIFY_FLAG" val="#wm#"/>
  <p:tag name="KSO_WM_TEMPLATE_CATEGORY" val="custom"/>
  <p:tag name="KSO_WM_TEMPLATE_INDEX" val="20205172"/>
  <p:tag name="KSO_WM_UNIT_ID" val="custom20205172_4*l_h_i*1_4_1"/>
  <p:tag name="KSO_WM_DIAGRAM_GROUP_CODE" val="l1-1"/>
  <p:tag name="KSO_WM_UNIT_TYPE" val="l_h_i"/>
  <p:tag name="KSO_WM_UNIT_INDEX" val="1_4_1"/>
  <p:tag name="KSO_WM_UNIT_TEXT_FILL_FORE_SCHEMECOLOR_INDEX" val="14"/>
  <p:tag name="KSO_WM_UNIT_TEXT_FILL_TYPE" val="1"/>
  <p:tag name="KSO_WM_UNIT_USESOURCEFORMAT_APPLY" val="1"/>
</p:tagLst>
</file>

<file path=ppt/tags/tag193.xml><?xml version="1.0" encoding="utf-8"?>
<p:tagLst xmlns:p="http://schemas.openxmlformats.org/presentationml/2006/main">
  <p:tag name="KSO_WM_UNIT_COLOR_SCHEME_SHAPE_ID" val="131"/>
  <p:tag name="KSO_WM_UNIT_COLOR_SCHEME_PARENT_PAGE" val="0_4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AG_VERSION" val="1.0"/>
  <p:tag name="KSO_WM_BEAUTIFY_FLAG" val="#wm#"/>
  <p:tag name="KSO_WM_TEMPLATE_CATEGORY" val="custom"/>
  <p:tag name="KSO_WM_TEMPLATE_INDEX" val="20205172"/>
  <p:tag name="KSO_WM_UNIT_ID" val="custom20205172_4*l_h_a*1_4_1"/>
  <p:tag name="KSO_WM_UNIT_ISNUMDGMTITLE" val="0"/>
  <p:tag name="KSO_WM_DIAGRAM_GROUP_CODE" val="l1-1"/>
  <p:tag name="KSO_WM_UNIT_TYPE" val="l_h_a"/>
  <p:tag name="KSO_WM_UNIT_INDEX" val="1_4_1"/>
  <p:tag name="KSO_WM_UNIT_PRESET_TEXT" val="添加标题"/>
  <p:tag name="KSO_WM_UNIT_TEXT_FILL_FORE_SCHEMECOLOR_INDEX" val="14"/>
  <p:tag name="KSO_WM_UNIT_TEXT_FILL_TYPE" val="1"/>
  <p:tag name="KSO_WM_UNIT_USESOURCEFORMAT_APPLY" val="1"/>
</p:tagLst>
</file>

<file path=ppt/tags/tag194.xml><?xml version="1.0" encoding="utf-8"?>
<p:tagLst xmlns:p="http://schemas.openxmlformats.org/presentationml/2006/main">
  <p:tag name="KSO_WM_UNIT_COLOR_SCHEME_SHAPE_ID" val="132"/>
  <p:tag name="KSO_WM_UNIT_COLOR_SCHEME_PARENT_PAGE" val="0_4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AG_VERSION" val="1.0"/>
  <p:tag name="KSO_WM_BEAUTIFY_FLAG" val="#wm#"/>
  <p:tag name="KSO_WM_TEMPLATE_CATEGORY" val="custom"/>
  <p:tag name="KSO_WM_TEMPLATE_INDEX" val="20205172"/>
  <p:tag name="KSO_WM_UNIT_ID" val="custom20205172_4*l_h_f*1_4_1"/>
  <p:tag name="KSO_WM_DIAGRAM_GROUP_CODE" val="l1-1"/>
  <p:tag name="KSO_WM_UNIT_TYPE" val="l_h_f"/>
  <p:tag name="KSO_WM_UNIT_INDEX" val="1_4_1"/>
  <p:tag name="KSO_WM_UNIT_PRESET_TEXT" val="单击此处添加文本具体内容，简明扼要的阐述您的观点。"/>
  <p:tag name="KSO_WM_UNIT_SUBTYPE" val="a"/>
  <p:tag name="KSO_WM_UNIT_TEXT_FILL_FORE_SCHEMECOLOR_INDEX" val="14"/>
  <p:tag name="KSO_WM_UNIT_TEXT_FILL_TYPE" val="1"/>
  <p:tag name="KSO_WM_UNIT_USESOURCEFORMAT_APPLY" val="1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5172_4*l_z*1_1"/>
  <p:tag name="KSO_WM_TEMPLATE_CATEGORY" val="custom"/>
  <p:tag name="KSO_WM_TEMPLATE_INDEX" val="20205172"/>
  <p:tag name="KSO_WM_UNIT_LAYERLEVEL" val="1_1"/>
  <p:tag name="KSO_WM_TAG_VERSION" val="1.0"/>
  <p:tag name="KSO_WM_BEAUTIFY_FLAG" val="#wm#"/>
  <p:tag name="KSO_WM_DIAGRAM_GROUP_CODE" val="l1-1"/>
  <p:tag name="KSO_WM_UNIT_TYPE" val="l_z"/>
  <p:tag name="KSO_WM_UNIT_INDEX" val="1_1"/>
  <p:tag name="KSO_WM_UNIT_LINE_FORE_SCHEMECOLOR_INDEX" val="5"/>
  <p:tag name="KSO_WM_UNIT_LINE_FILL_TYPE" val="2"/>
  <p:tag name="KSO_WM_UNIT_USESOURCEFORMAT_APPLY" val="1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5172_4*l_z*1_2"/>
  <p:tag name="KSO_WM_TEMPLATE_CATEGORY" val="custom"/>
  <p:tag name="KSO_WM_TEMPLATE_INDEX" val="20205172"/>
  <p:tag name="KSO_WM_UNIT_LAYERLEVEL" val="1_1"/>
  <p:tag name="KSO_WM_TAG_VERSION" val="1.0"/>
  <p:tag name="KSO_WM_BEAUTIFY_FLAG" val="#wm#"/>
  <p:tag name="KSO_WM_DIAGRAM_GROUP_CODE" val="l1-1"/>
  <p:tag name="KSO_WM_UNIT_TYPE" val="l_z"/>
  <p:tag name="KSO_WM_UNIT_INDEX" val="1_2"/>
  <p:tag name="KSO_WM_UNIT_LINE_FORE_SCHEMECOLOR_INDEX" val="5"/>
  <p:tag name="KSO_WM_UNIT_LINE_FILL_TYPE" val="2"/>
  <p:tag name="KSO_WM_UNIT_USESOURCEFORMAT_APPLY" val="1"/>
</p:tagLst>
</file>

<file path=ppt/tags/tag197.xml><?xml version="1.0" encoding="utf-8"?>
<p:tagLst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05172_4*a*1"/>
  <p:tag name="KSO_WM_TEMPLATE_CATEGORY" val="custom"/>
  <p:tag name="KSO_WM_TEMPLATE_INDEX" val="20205172"/>
  <p:tag name="KSO_WM_UNIT_LAYERLEVEL" val="1"/>
  <p:tag name="KSO_WM_TAG_VERSION" val="1.0"/>
  <p:tag name="KSO_WM_BEAUTIFY_FLAG" val="#wm#"/>
  <p:tag name="KSO_WM_UNIT_TEXT_FILL_FORE_SCHEMECOLOR_INDEX" val="5"/>
  <p:tag name="KSO_WM_UNIT_TEXT_FILL_TYPE" val="1"/>
  <p:tag name="KSO_WM_UNIT_USESOURCEFORMAT_APPLY" val="1"/>
</p:tagLst>
</file>

<file path=ppt/tags/tag198.xml><?xml version="1.0" encoding="utf-8"?>
<p:tagLst xmlns:p="http://schemas.openxmlformats.org/presentationml/2006/main">
  <p:tag name="KSO_WM_UNIT_ISCONTENTSTITLE" val="0"/>
  <p:tag name="KSO_WM_UNIT_ISNUMDGMTITLE" val="0"/>
  <p:tag name="KSO_WM_UNIT_PRESET_TEXT" val="Contents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5172_4*b*1"/>
  <p:tag name="KSO_WM_TEMPLATE_CATEGORY" val="custom"/>
  <p:tag name="KSO_WM_TEMPLATE_INDEX" val="20205172"/>
  <p:tag name="KSO_WM_UNIT_LAYERLEVEL" val="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1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2"/>
  <p:tag name="KSO_WM_SLIDE_ID" val="custom20205172_4"/>
  <p:tag name="KSO_WM_TEMPLATE_SUBCATEGORY" val="0"/>
  <p:tag name="KSO_WM_TEMPLATE_MASTER_TYPE" val="1"/>
  <p:tag name="KSO_WM_TEMPLATE_COLOR_TYPE" val="1"/>
  <p:tag name="KSO_WM_SLIDE_ITEM_CNT" val="4"/>
  <p:tag name="KSO_WM_SLIDE_INDEX" val="4"/>
  <p:tag name="KSO_WM_TAG_VERSION" val="1.0"/>
  <p:tag name="KSO_WM_SLIDE_LAYOUT" val="a_b_l"/>
  <p:tag name="KSO_WM_SLIDE_LAYOUT_CNT" val="1_1_1"/>
  <p:tag name="KSO_WM_SLIDE_TYPE" val="contents"/>
  <p:tag name="KSO_WM_SLIDE_SUBTYPE" val="diag"/>
  <p:tag name="KSO_WM_DIAGRAM_GROUP_CODE" val="l1-1"/>
  <p:tag name="KSO_WM_SLIDE_DIAGTYPE" val="l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5172_22*a*1"/>
  <p:tag name="KSO_WM_TEMPLATE_CATEGORY" val="custom"/>
  <p:tag name="KSO_WM_TEMPLATE_INDEX" val="20205172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NOCLEAR" val="1"/>
  <p:tag name="KSO_WM_UNIT_TYPE" val="a"/>
  <p:tag name="KSO_WM_UNIT_INDEX" val="1"/>
  <p:tag name="KSO_WM_UNIT_PRESET_TEXT" val="感谢您的聆听"/>
</p:tagLst>
</file>

<file path=ppt/tags/tag2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2"/>
  <p:tag name="KSO_WM_SLIDE_ID" val="custom20205172_22"/>
  <p:tag name="KSO_WM_TEMPLATE_SUBCATEGORY" val="0"/>
  <p:tag name="KSO_WM_TEMPLATE_MASTER_TYPE" val="1"/>
  <p:tag name="KSO_WM_TEMPLATE_COLOR_TYPE" val="1"/>
  <p:tag name="KSO_WM_SLIDE_ITEM_CNT" val="0"/>
  <p:tag name="KSO_WM_SLIDE_INDEX" val="22"/>
  <p:tag name="KSO_WM_TAG_VERSION" val="1.0"/>
  <p:tag name="KSO_WM_SLIDE_TYPE" val="endPage"/>
  <p:tag name="KSO_WM_SLIDE_SUBTYPE" val="pureTxt"/>
  <p:tag name="KSO_WM_SLIDE_LAYOUT" val="a_b"/>
  <p:tag name="KSO_WM_SLIDE_LAYOUT_CNT" val="1_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1"/>
</p:tagLst>
</file>

<file path=ppt/tags/tag74.xml><?xml version="1.0" encoding="utf-8"?>
<p:tagLst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1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1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SLIDE_BK_DARK_LIGHT" val="2"/>
  <p:tag name="KSO_WM_UNIT_BK_DARK_LIGHT" val="1"/>
</p:tagLst>
</file>

<file path=ppt/tags/tag81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SLIDE_BK_DARK_LIGHT" val="2"/>
  <p:tag name="KSO_WM_UNIT_BK_DARK_LIGHT" val="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SLIDE_BK_DARK_LIGHT" val="2"/>
  <p:tag name="KSO_WM_UNIT_BK_DARK_LIGHT" val="1"/>
</p:tagLst>
</file>

<file path=ppt/theme/theme1.xml><?xml version="1.0" encoding="utf-8"?>
<a:theme xmlns:a="http://schemas.openxmlformats.org/drawingml/2006/main" name="2_Office 主题​​">
  <a:themeElements>
    <a:clrScheme name="自定义 654">
      <a:dk1>
        <a:sysClr val="windowText" lastClr="000000"/>
      </a:dk1>
      <a:lt1>
        <a:sysClr val="window" lastClr="FFFFFF"/>
      </a:lt1>
      <a:dk2>
        <a:srgbClr val="091547"/>
      </a:dk2>
      <a:lt2>
        <a:srgbClr val="E3E5F1"/>
      </a:lt2>
      <a:accent1>
        <a:srgbClr val="54C3EE"/>
      </a:accent1>
      <a:accent2>
        <a:srgbClr val="74CCD0"/>
      </a:accent2>
      <a:accent3>
        <a:srgbClr val="82D4AF"/>
      </a:accent3>
      <a:accent4>
        <a:srgbClr val="91DD8F"/>
      </a:accent4>
      <a:accent5>
        <a:srgbClr val="A0E56D"/>
      </a:accent5>
      <a:accent6>
        <a:srgbClr val="AFEE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908</Words>
  <Application>WPS 演示</Application>
  <PresentationFormat>宽屏</PresentationFormat>
  <Paragraphs>113</Paragraphs>
  <Slides>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汉仪旗黑-85S</vt:lpstr>
      <vt:lpstr>黑体</vt:lpstr>
      <vt:lpstr>汉仪雅酷黑简</vt:lpstr>
      <vt:lpstr>等线</vt:lpstr>
      <vt:lpstr>Segoe UI</vt:lpstr>
      <vt:lpstr>Arial Unicode MS</vt:lpstr>
      <vt:lpstr>2_Office 主题​​</vt:lpstr>
      <vt:lpstr>求是音乐发布会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感谢您的聆听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应如是</cp:lastModifiedBy>
  <cp:revision>30</cp:revision>
  <dcterms:created xsi:type="dcterms:W3CDTF">2019-06-19T02:08:00Z</dcterms:created>
  <dcterms:modified xsi:type="dcterms:W3CDTF">2020-09-26T06:40:44Z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